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658" r:id="rId1"/>
    <p:sldMasterId id="2147485551" r:id="rId2"/>
    <p:sldMasterId id="2147483648" r:id="rId3"/>
  </p:sldMasterIdLst>
  <p:notesMasterIdLst>
    <p:notesMasterId r:id="rId19"/>
  </p:notesMasterIdLst>
  <p:sldIdLst>
    <p:sldId id="257" r:id="rId4"/>
    <p:sldId id="2147479495" r:id="rId5"/>
    <p:sldId id="2147479497" r:id="rId6"/>
    <p:sldId id="2147482554" r:id="rId7"/>
    <p:sldId id="2147482761" r:id="rId8"/>
    <p:sldId id="287" r:id="rId9"/>
    <p:sldId id="2147482555" r:id="rId10"/>
    <p:sldId id="2147479499" r:id="rId11"/>
    <p:sldId id="2147481842" r:id="rId12"/>
    <p:sldId id="2147482549" r:id="rId13"/>
    <p:sldId id="2147482550" r:id="rId14"/>
    <p:sldId id="2147482551" r:id="rId15"/>
    <p:sldId id="2147482553" r:id="rId16"/>
    <p:sldId id="2147482552" r:id="rId17"/>
    <p:sldId id="2147479500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63453D2-B129-C745-EF93-08EB94335C79}" name="Gahl Levy" initials="GL" userId="S::gahllevy@microsoft.com::4d060b4f-c8b2-4198-bc82-6e661d9c1b4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3D8C84-4A83-8C08-DEDC-64D8D9CF2CBB}" v="355" dt="2024-09-05T15:25:06.478"/>
    <p1510:client id="{D989AE78-6241-88D7-F902-8B68D6FD382C}" v="283" dt="2024-09-05T16:48:50.4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hl Levy" userId="S::gahllevy@microsoft.com::4d060b4f-c8b2-4198-bc82-6e661d9c1b4e" providerId="AD" clId="Web-{FC3FAD79-1540-4563-F73F-2E4BC19E5D6D}"/>
    <pc:docChg chg="mod modSld">
      <pc:chgData name="Gahl Levy" userId="S::gahllevy@microsoft.com::4d060b4f-c8b2-4198-bc82-6e661d9c1b4e" providerId="AD" clId="Web-{FC3FAD79-1540-4563-F73F-2E4BC19E5D6D}" dt="2024-05-17T16:58:56.995" v="6"/>
      <pc:docMkLst>
        <pc:docMk/>
      </pc:docMkLst>
      <pc:sldChg chg="modSp addCm">
        <pc:chgData name="Gahl Levy" userId="S::gahllevy@microsoft.com::4d060b4f-c8b2-4198-bc82-6e661d9c1b4e" providerId="AD" clId="Web-{FC3FAD79-1540-4563-F73F-2E4BC19E5D6D}" dt="2024-05-17T16:58:05.540" v="5"/>
        <pc:sldMkLst>
          <pc:docMk/>
          <pc:sldMk cId="1155581143" sldId="2147479499"/>
        </pc:sldMkLst>
        <pc:spChg chg="mod">
          <ac:chgData name="Gahl Levy" userId="S::gahllevy@microsoft.com::4d060b4f-c8b2-4198-bc82-6e661d9c1b4e" providerId="AD" clId="Web-{FC3FAD79-1540-4563-F73F-2E4BC19E5D6D}" dt="2024-05-17T16:57:47.524" v="4" actId="20577"/>
          <ac:spMkLst>
            <pc:docMk/>
            <pc:sldMk cId="1155581143" sldId="2147479499"/>
            <ac:spMk id="26" creationId="{9D28C154-8F6B-BA94-4D64-846722B6F2B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ahl Levy" userId="S::gahllevy@microsoft.com::4d060b4f-c8b2-4198-bc82-6e661d9c1b4e" providerId="AD" clId="Web-{FC3FAD79-1540-4563-F73F-2E4BC19E5D6D}" dt="2024-05-17T16:58:05.540" v="5"/>
              <pc2:cmMkLst xmlns:pc2="http://schemas.microsoft.com/office/powerpoint/2019/9/main/command">
                <pc:docMk/>
                <pc:sldMk cId="1155581143" sldId="2147479499"/>
                <pc2:cmMk id="{8D567B66-4070-4EFF-A665-BBE2BA97BBBF}"/>
              </pc2:cmMkLst>
            </pc226:cmChg>
            <pc226:cmChg xmlns:pc226="http://schemas.microsoft.com/office/powerpoint/2022/06/main/command" chg="add">
              <pc226:chgData name="Gahl Levy" userId="S::gahllevy@microsoft.com::4d060b4f-c8b2-4198-bc82-6e661d9c1b4e" providerId="AD" clId="Web-{FC3FAD79-1540-4563-F73F-2E4BC19E5D6D}" dt="2024-05-17T16:57:37.336" v="1"/>
              <pc2:cmMkLst xmlns:pc2="http://schemas.microsoft.com/office/powerpoint/2019/9/main/command">
                <pc:docMk/>
                <pc:sldMk cId="1155581143" sldId="2147479499"/>
                <pc2:cmMk id="{F1E09AD9-21D5-4F3F-8784-782335C6386B}"/>
              </pc2:cmMkLst>
            </pc226:cmChg>
          </p:ext>
        </pc:extLst>
      </pc:sldChg>
      <pc:sldChg chg="addCm">
        <pc:chgData name="Gahl Levy" userId="S::gahllevy@microsoft.com::4d060b4f-c8b2-4198-bc82-6e661d9c1b4e" providerId="AD" clId="Web-{FC3FAD79-1540-4563-F73F-2E4BC19E5D6D}" dt="2024-05-17T16:58:56.995" v="6"/>
        <pc:sldMkLst>
          <pc:docMk/>
          <pc:sldMk cId="1927391674" sldId="214748210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Gahl Levy" userId="S::gahllevy@microsoft.com::4d060b4f-c8b2-4198-bc82-6e661d9c1b4e" providerId="AD" clId="Web-{FC3FAD79-1540-4563-F73F-2E4BC19E5D6D}" dt="2024-05-17T16:58:56.995" v="6"/>
              <pc2:cmMkLst xmlns:pc2="http://schemas.microsoft.com/office/powerpoint/2019/9/main/command">
                <pc:docMk/>
                <pc:sldMk cId="1927391674" sldId="2147482108"/>
                <pc2:cmMk id="{E6E1D011-363A-4C1E-8C15-26CCE30DA96E}"/>
              </pc2:cmMkLst>
            </pc226:cmChg>
          </p:ext>
        </pc:extLst>
      </pc:sldChg>
    </pc:docChg>
  </pc:docChgLst>
  <pc:docChgLst>
    <pc:chgData name="Khelan Modi" userId="S::khelanmodi@microsoft.com::cee38088-fd52-429f-8a9f-38afc049b59e" providerId="AD" clId="Web-{753D8C84-4A83-8C08-DEDC-64D8D9CF2CBB}"/>
    <pc:docChg chg="addSld modSld sldOrd">
      <pc:chgData name="Khelan Modi" userId="S::khelanmodi@microsoft.com::cee38088-fd52-429f-8a9f-38afc049b59e" providerId="AD" clId="Web-{753D8C84-4A83-8C08-DEDC-64D8D9CF2CBB}" dt="2024-09-05T15:25:06.463" v="228" actId="20577"/>
      <pc:docMkLst>
        <pc:docMk/>
      </pc:docMkLst>
      <pc:sldChg chg="add ord">
        <pc:chgData name="Khelan Modi" userId="S::khelanmodi@microsoft.com::cee38088-fd52-429f-8a9f-38afc049b59e" providerId="AD" clId="Web-{753D8C84-4A83-8C08-DEDC-64D8D9CF2CBB}" dt="2024-09-04T20:44:03.647" v="1"/>
        <pc:sldMkLst>
          <pc:docMk/>
          <pc:sldMk cId="2409364525" sldId="257"/>
        </pc:sldMkLst>
      </pc:sldChg>
      <pc:sldChg chg="addSp delSp modSp">
        <pc:chgData name="Khelan Modi" userId="S::khelanmodi@microsoft.com::cee38088-fd52-429f-8a9f-38afc049b59e" providerId="AD" clId="Web-{753D8C84-4A83-8C08-DEDC-64D8D9CF2CBB}" dt="2024-09-04T21:37:26.704" v="92"/>
        <pc:sldMkLst>
          <pc:docMk/>
          <pc:sldMk cId="3959968980" sldId="287"/>
        </pc:sldMkLst>
        <pc:spChg chg="add mod">
          <ac:chgData name="Khelan Modi" userId="S::khelanmodi@microsoft.com::cee38088-fd52-429f-8a9f-38afc049b59e" providerId="AD" clId="Web-{753D8C84-4A83-8C08-DEDC-64D8D9CF2CBB}" dt="2024-09-04T21:32:14.676" v="79" actId="1076"/>
          <ac:spMkLst>
            <pc:docMk/>
            <pc:sldMk cId="3959968980" sldId="287"/>
            <ac:spMk id="2" creationId="{E37B3B82-EC95-0314-6177-5A38DBD508BC}"/>
          </ac:spMkLst>
        </pc:spChg>
        <pc:spChg chg="mod">
          <ac:chgData name="Khelan Modi" userId="S::khelanmodi@microsoft.com::cee38088-fd52-429f-8a9f-38afc049b59e" providerId="AD" clId="Web-{753D8C84-4A83-8C08-DEDC-64D8D9CF2CBB}" dt="2024-09-04T20:56:29.786" v="37" actId="20577"/>
          <ac:spMkLst>
            <pc:docMk/>
            <pc:sldMk cId="3959968980" sldId="287"/>
            <ac:spMk id="3" creationId="{3CDBC3F7-312A-0506-6429-DD2F3C8A0AF8}"/>
          </ac:spMkLst>
        </pc:spChg>
        <pc:spChg chg="add">
          <ac:chgData name="Khelan Modi" userId="S::khelanmodi@microsoft.com::cee38088-fd52-429f-8a9f-38afc049b59e" providerId="AD" clId="Web-{753D8C84-4A83-8C08-DEDC-64D8D9CF2CBB}" dt="2024-09-04T21:29:03.918" v="48"/>
          <ac:spMkLst>
            <pc:docMk/>
            <pc:sldMk cId="3959968980" sldId="287"/>
            <ac:spMk id="4" creationId="{F682A2C9-E4DC-4F40-9008-2393794FA26F}"/>
          </ac:spMkLst>
        </pc:spChg>
        <pc:spChg chg="add mod">
          <ac:chgData name="Khelan Modi" userId="S::khelanmodi@microsoft.com::cee38088-fd52-429f-8a9f-38afc049b59e" providerId="AD" clId="Web-{753D8C84-4A83-8C08-DEDC-64D8D9CF2CBB}" dt="2024-09-04T21:32:14.676" v="80" actId="1076"/>
          <ac:spMkLst>
            <pc:docMk/>
            <pc:sldMk cId="3959968980" sldId="287"/>
            <ac:spMk id="5" creationId="{2740D145-CDC6-5487-5DBC-A36ADFC36FEC}"/>
          </ac:spMkLst>
        </pc:spChg>
        <pc:spChg chg="add">
          <ac:chgData name="Khelan Modi" userId="S::khelanmodi@microsoft.com::cee38088-fd52-429f-8a9f-38afc049b59e" providerId="AD" clId="Web-{753D8C84-4A83-8C08-DEDC-64D8D9CF2CBB}" dt="2024-09-04T21:29:03.918" v="48"/>
          <ac:spMkLst>
            <pc:docMk/>
            <pc:sldMk cId="3959968980" sldId="287"/>
            <ac:spMk id="6" creationId="{D709C555-1B67-3EB6-FF02-172FACBC2A79}"/>
          </ac:spMkLst>
        </pc:spChg>
        <pc:spChg chg="add del mod">
          <ac:chgData name="Khelan Modi" userId="S::khelanmodi@microsoft.com::cee38088-fd52-429f-8a9f-38afc049b59e" providerId="AD" clId="Web-{753D8C84-4A83-8C08-DEDC-64D8D9CF2CBB}" dt="2024-09-04T21:37:26.704" v="92"/>
          <ac:spMkLst>
            <pc:docMk/>
            <pc:sldMk cId="3959968980" sldId="287"/>
            <ac:spMk id="7" creationId="{50D1BF0E-6769-93CF-3FC6-357BAE177447}"/>
          </ac:spMkLst>
        </pc:spChg>
        <pc:spChg chg="add mod">
          <ac:chgData name="Khelan Modi" userId="S::khelanmodi@microsoft.com::cee38088-fd52-429f-8a9f-38afc049b59e" providerId="AD" clId="Web-{753D8C84-4A83-8C08-DEDC-64D8D9CF2CBB}" dt="2024-09-04T21:32:14.691" v="82" actId="1076"/>
          <ac:spMkLst>
            <pc:docMk/>
            <pc:sldMk cId="3959968980" sldId="287"/>
            <ac:spMk id="8" creationId="{DCA039E1-DE47-6CBA-BE84-4D4F228F1DBF}"/>
          </ac:spMkLst>
        </pc:spChg>
        <pc:spChg chg="add mod">
          <ac:chgData name="Khelan Modi" userId="S::khelanmodi@microsoft.com::cee38088-fd52-429f-8a9f-38afc049b59e" providerId="AD" clId="Web-{753D8C84-4A83-8C08-DEDC-64D8D9CF2CBB}" dt="2024-09-04T21:32:14.691" v="83" actId="1076"/>
          <ac:spMkLst>
            <pc:docMk/>
            <pc:sldMk cId="3959968980" sldId="287"/>
            <ac:spMk id="9" creationId="{9249A489-8682-04DC-59FB-79D69370897F}"/>
          </ac:spMkLst>
        </pc:spChg>
        <pc:spChg chg="add del mod">
          <ac:chgData name="Khelan Modi" userId="S::khelanmodi@microsoft.com::cee38088-fd52-429f-8a9f-38afc049b59e" providerId="AD" clId="Web-{753D8C84-4A83-8C08-DEDC-64D8D9CF2CBB}" dt="2024-09-04T21:31:40.831" v="76"/>
          <ac:spMkLst>
            <pc:docMk/>
            <pc:sldMk cId="3959968980" sldId="287"/>
            <ac:spMk id="10" creationId="{9E67B262-6207-36C7-197F-FAEBCE5D6CAC}"/>
          </ac:spMkLst>
        </pc:spChg>
        <pc:spChg chg="add mod">
          <ac:chgData name="Khelan Modi" userId="S::khelanmodi@microsoft.com::cee38088-fd52-429f-8a9f-38afc049b59e" providerId="AD" clId="Web-{753D8C84-4A83-8C08-DEDC-64D8D9CF2CBB}" dt="2024-09-04T21:32:14.707" v="84" actId="1076"/>
          <ac:spMkLst>
            <pc:docMk/>
            <pc:sldMk cId="3959968980" sldId="287"/>
            <ac:spMk id="11" creationId="{34F369A5-70C5-9EC2-7E92-E9A70BA4F629}"/>
          </ac:spMkLst>
        </pc:spChg>
        <pc:grpChg chg="del">
          <ac:chgData name="Khelan Modi" userId="S::khelanmodi@microsoft.com::cee38088-fd52-429f-8a9f-38afc049b59e" providerId="AD" clId="Web-{753D8C84-4A83-8C08-DEDC-64D8D9CF2CBB}" dt="2024-09-04T20:56:32.927" v="40"/>
          <ac:grpSpMkLst>
            <pc:docMk/>
            <pc:sldMk cId="3959968980" sldId="287"/>
            <ac:grpSpMk id="2" creationId="{E3939FD2-C70F-0B6B-BA5C-E1EA551A1278}"/>
          </ac:grpSpMkLst>
        </pc:grpChg>
        <pc:grpChg chg="del">
          <ac:chgData name="Khelan Modi" userId="S::khelanmodi@microsoft.com::cee38088-fd52-429f-8a9f-38afc049b59e" providerId="AD" clId="Web-{753D8C84-4A83-8C08-DEDC-64D8D9CF2CBB}" dt="2024-09-04T20:56:32.927" v="39"/>
          <ac:grpSpMkLst>
            <pc:docMk/>
            <pc:sldMk cId="3959968980" sldId="287"/>
            <ac:grpSpMk id="4" creationId="{7AF0A0E7-E3A8-70AB-2C75-138C8977654E}"/>
          </ac:grpSpMkLst>
        </pc:grpChg>
        <pc:grpChg chg="del">
          <ac:chgData name="Khelan Modi" userId="S::khelanmodi@microsoft.com::cee38088-fd52-429f-8a9f-38afc049b59e" providerId="AD" clId="Web-{753D8C84-4A83-8C08-DEDC-64D8D9CF2CBB}" dt="2024-09-04T20:56:32.927" v="41"/>
          <ac:grpSpMkLst>
            <pc:docMk/>
            <pc:sldMk cId="3959968980" sldId="287"/>
            <ac:grpSpMk id="9" creationId="{614181DD-8766-A032-36DC-6347373F8043}"/>
          </ac:grpSpMkLst>
        </pc:grpChg>
        <pc:grpChg chg="del">
          <ac:chgData name="Khelan Modi" userId="S::khelanmodi@microsoft.com::cee38088-fd52-429f-8a9f-38afc049b59e" providerId="AD" clId="Web-{753D8C84-4A83-8C08-DEDC-64D8D9CF2CBB}" dt="2024-09-04T20:56:32.927" v="38"/>
          <ac:grpSpMkLst>
            <pc:docMk/>
            <pc:sldMk cId="3959968980" sldId="287"/>
            <ac:grpSpMk id="14" creationId="{E78DFB41-1E80-E950-140D-28787DF66485}"/>
          </ac:grpSpMkLst>
        </pc:grpChg>
        <pc:grpChg chg="del">
          <ac:chgData name="Khelan Modi" userId="S::khelanmodi@microsoft.com::cee38088-fd52-429f-8a9f-38afc049b59e" providerId="AD" clId="Web-{753D8C84-4A83-8C08-DEDC-64D8D9CF2CBB}" dt="2024-09-04T20:56:32.927" v="43"/>
          <ac:grpSpMkLst>
            <pc:docMk/>
            <pc:sldMk cId="3959968980" sldId="287"/>
            <ac:grpSpMk id="15" creationId="{808C209F-6698-E52F-25CA-5969DCA8F0CF}"/>
          </ac:grpSpMkLst>
        </pc:grpChg>
        <pc:grpChg chg="del">
          <ac:chgData name="Khelan Modi" userId="S::khelanmodi@microsoft.com::cee38088-fd52-429f-8a9f-38afc049b59e" providerId="AD" clId="Web-{753D8C84-4A83-8C08-DEDC-64D8D9CF2CBB}" dt="2024-09-04T20:56:32.927" v="42"/>
          <ac:grpSpMkLst>
            <pc:docMk/>
            <pc:sldMk cId="3959968980" sldId="287"/>
            <ac:grpSpMk id="16" creationId="{82A86337-646B-27D0-9AC8-C20E46EC246E}"/>
          </ac:grpSpMkLst>
        </pc:grpChg>
      </pc:sldChg>
      <pc:sldChg chg="modSp">
        <pc:chgData name="Khelan Modi" userId="S::khelanmodi@microsoft.com::cee38088-fd52-429f-8a9f-38afc049b59e" providerId="AD" clId="Web-{753D8C84-4A83-8C08-DEDC-64D8D9CF2CBB}" dt="2024-09-05T14:48:23.775" v="173" actId="20577"/>
        <pc:sldMkLst>
          <pc:docMk/>
          <pc:sldMk cId="3974984457" sldId="2147479495"/>
        </pc:sldMkLst>
        <pc:spChg chg="mod">
          <ac:chgData name="Khelan Modi" userId="S::khelanmodi@microsoft.com::cee38088-fd52-429f-8a9f-38afc049b59e" providerId="AD" clId="Web-{753D8C84-4A83-8C08-DEDC-64D8D9CF2CBB}" dt="2024-09-05T14:48:23.775" v="173" actId="20577"/>
          <ac:spMkLst>
            <pc:docMk/>
            <pc:sldMk cId="3974984457" sldId="2147479495"/>
            <ac:spMk id="4" creationId="{00000000-0000-0000-0000-000000000000}"/>
          </ac:spMkLst>
        </pc:spChg>
      </pc:sldChg>
      <pc:sldChg chg="addSp modSp">
        <pc:chgData name="Khelan Modi" userId="S::khelanmodi@microsoft.com::cee38088-fd52-429f-8a9f-38afc049b59e" providerId="AD" clId="Web-{753D8C84-4A83-8C08-DEDC-64D8D9CF2CBB}" dt="2024-09-05T15:16:29.363" v="189" actId="20577"/>
        <pc:sldMkLst>
          <pc:docMk/>
          <pc:sldMk cId="4100305181" sldId="2147479497"/>
        </pc:sldMkLst>
        <pc:spChg chg="add mod">
          <ac:chgData name="Khelan Modi" userId="S::khelanmodi@microsoft.com::cee38088-fd52-429f-8a9f-38afc049b59e" providerId="AD" clId="Web-{753D8C84-4A83-8C08-DEDC-64D8D9CF2CBB}" dt="2024-09-05T15:16:29.363" v="189" actId="20577"/>
          <ac:spMkLst>
            <pc:docMk/>
            <pc:sldMk cId="4100305181" sldId="2147479497"/>
            <ac:spMk id="2" creationId="{DA76819D-B85A-D584-7410-6A19461BB581}"/>
          </ac:spMkLst>
        </pc:spChg>
        <pc:spChg chg="mod">
          <ac:chgData name="Khelan Modi" userId="S::khelanmodi@microsoft.com::cee38088-fd52-429f-8a9f-38afc049b59e" providerId="AD" clId="Web-{753D8C84-4A83-8C08-DEDC-64D8D9CF2CBB}" dt="2024-09-05T14:40:03.677" v="171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">
        <pc:chgData name="Khelan Modi" userId="S::khelanmodi@microsoft.com::cee38088-fd52-429f-8a9f-38afc049b59e" providerId="AD" clId="Web-{753D8C84-4A83-8C08-DEDC-64D8D9CF2CBB}" dt="2024-09-04T20:55:36.004" v="6" actId="20577"/>
        <pc:sldMkLst>
          <pc:docMk/>
          <pc:sldMk cId="1155581143" sldId="2147479499"/>
        </pc:sldMkLst>
        <pc:spChg chg="mod">
          <ac:chgData name="Khelan Modi" userId="S::khelanmodi@microsoft.com::cee38088-fd52-429f-8a9f-38afc049b59e" providerId="AD" clId="Web-{753D8C84-4A83-8C08-DEDC-64D8D9CF2CBB}" dt="2024-09-04T20:55:36.004" v="6" actId="20577"/>
          <ac:spMkLst>
            <pc:docMk/>
            <pc:sldMk cId="1155581143" sldId="2147479499"/>
            <ac:spMk id="26" creationId="{9D28C154-8F6B-BA94-4D64-846722B6F2BC}"/>
          </ac:spMkLst>
        </pc:spChg>
      </pc:sldChg>
      <pc:sldChg chg="modSp">
        <pc:chgData name="Khelan Modi" userId="S::khelanmodi@microsoft.com::cee38088-fd52-429f-8a9f-38afc049b59e" providerId="AD" clId="Web-{753D8C84-4A83-8C08-DEDC-64D8D9CF2CBB}" dt="2024-09-05T15:25:06.463" v="228" actId="20577"/>
        <pc:sldMkLst>
          <pc:docMk/>
          <pc:sldMk cId="4015317989" sldId="2147479500"/>
        </pc:sldMkLst>
        <pc:spChg chg="mod">
          <ac:chgData name="Khelan Modi" userId="S::khelanmodi@microsoft.com::cee38088-fd52-429f-8a9f-38afc049b59e" providerId="AD" clId="Web-{753D8C84-4A83-8C08-DEDC-64D8D9CF2CBB}" dt="2024-09-05T15:25:06.463" v="228" actId="20577"/>
          <ac:spMkLst>
            <pc:docMk/>
            <pc:sldMk cId="4015317989" sldId="2147479500"/>
            <ac:spMk id="4" creationId="{C48A2588-DEEF-4466-B489-C48555FD0A80}"/>
          </ac:spMkLst>
        </pc:spChg>
      </pc:sldChg>
      <pc:sldChg chg="modSp add ord replId">
        <pc:chgData name="Khelan Modi" userId="S::khelanmodi@microsoft.com::cee38088-fd52-429f-8a9f-38afc049b59e" providerId="AD" clId="Web-{753D8C84-4A83-8C08-DEDC-64D8D9CF2CBB}" dt="2024-09-04T21:46:38.585" v="124" actId="20577"/>
        <pc:sldMkLst>
          <pc:docMk/>
          <pc:sldMk cId="3264590693" sldId="2147482554"/>
        </pc:sldMkLst>
        <pc:spChg chg="mod">
          <ac:chgData name="Khelan Modi" userId="S::khelanmodi@microsoft.com::cee38088-fd52-429f-8a9f-38afc049b59e" providerId="AD" clId="Web-{753D8C84-4A83-8C08-DEDC-64D8D9CF2CBB}" dt="2024-09-04T21:46:33.569" v="122" actId="20577"/>
          <ac:spMkLst>
            <pc:docMk/>
            <pc:sldMk cId="3264590693" sldId="2147482554"/>
            <ac:spMk id="13" creationId="{8B649C6A-8F38-92D6-14EA-709EFEB731E3}"/>
          </ac:spMkLst>
        </pc:spChg>
        <pc:spChg chg="mod">
          <ac:chgData name="Khelan Modi" userId="S::khelanmodi@microsoft.com::cee38088-fd52-429f-8a9f-38afc049b59e" providerId="AD" clId="Web-{753D8C84-4A83-8C08-DEDC-64D8D9CF2CBB}" dt="2024-09-04T21:46:38.585" v="124" actId="20577"/>
          <ac:spMkLst>
            <pc:docMk/>
            <pc:sldMk cId="3264590693" sldId="2147482554"/>
            <ac:spMk id="20" creationId="{8D68516C-254C-5754-F278-9662C4AD458F}"/>
          </ac:spMkLst>
        </pc:spChg>
      </pc:sldChg>
      <pc:sldChg chg="addSp delSp modSp add mod replId setBg modClrScheme chgLayout">
        <pc:chgData name="Khelan Modi" userId="S::khelanmodi@microsoft.com::cee38088-fd52-429f-8a9f-38afc049b59e" providerId="AD" clId="Web-{753D8C84-4A83-8C08-DEDC-64D8D9CF2CBB}" dt="2024-09-05T14:39:33.331" v="157" actId="1076"/>
        <pc:sldMkLst>
          <pc:docMk/>
          <pc:sldMk cId="232076687" sldId="2147482555"/>
        </pc:sldMkLst>
        <pc:spChg chg="mod">
          <ac:chgData name="Khelan Modi" userId="S::khelanmodi@microsoft.com::cee38088-fd52-429f-8a9f-38afc049b59e" providerId="AD" clId="Web-{753D8C84-4A83-8C08-DEDC-64D8D9CF2CBB}" dt="2024-09-05T14:39:23.705" v="155"/>
          <ac:spMkLst>
            <pc:docMk/>
            <pc:sldMk cId="232076687" sldId="2147482555"/>
            <ac:spMk id="3" creationId="{3CDBC3F7-312A-0506-6429-DD2F3C8A0AF8}"/>
          </ac:spMkLst>
        </pc:spChg>
        <pc:spChg chg="add mod">
          <ac:chgData name="Khelan Modi" userId="S::khelanmodi@microsoft.com::cee38088-fd52-429f-8a9f-38afc049b59e" providerId="AD" clId="Web-{753D8C84-4A83-8C08-DEDC-64D8D9CF2CBB}" dt="2024-09-05T14:39:23.705" v="155"/>
          <ac:spMkLst>
            <pc:docMk/>
            <pc:sldMk cId="232076687" sldId="2147482555"/>
            <ac:spMk id="5" creationId="{3D80273B-5947-47BC-56B8-3E2298ADFD25}"/>
          </ac:spMkLst>
        </pc:spChg>
        <pc:picChg chg="add del mod">
          <ac:chgData name="Khelan Modi" userId="S::khelanmodi@microsoft.com::cee38088-fd52-429f-8a9f-38afc049b59e" providerId="AD" clId="Web-{753D8C84-4A83-8C08-DEDC-64D8D9CF2CBB}" dt="2024-09-05T14:36:28.068" v="130"/>
          <ac:picMkLst>
            <pc:docMk/>
            <pc:sldMk cId="232076687" sldId="2147482555"/>
            <ac:picMk id="2" creationId="{EAB13C29-9927-7EA2-707F-56D575B0C726}"/>
          </ac:picMkLst>
        </pc:picChg>
        <pc:picChg chg="add mod ord">
          <ac:chgData name="Khelan Modi" userId="S::khelanmodi@microsoft.com::cee38088-fd52-429f-8a9f-38afc049b59e" providerId="AD" clId="Web-{753D8C84-4A83-8C08-DEDC-64D8D9CF2CBB}" dt="2024-09-05T14:39:33.331" v="157" actId="1076"/>
          <ac:picMkLst>
            <pc:docMk/>
            <pc:sldMk cId="232076687" sldId="2147482555"/>
            <ac:picMk id="4" creationId="{53F079B4-63AC-81CF-D6E8-8A02D29E854B}"/>
          </ac:picMkLst>
        </pc:picChg>
      </pc:sldChg>
    </pc:docChg>
  </pc:docChgLst>
  <pc:docChgLst>
    <pc:chgData name="Khelan Modi" userId="S::khelanmodi@microsoft.com::cee38088-fd52-429f-8a9f-38afc049b59e" providerId="AD" clId="Web-{3AFF2C91-72B8-E0E0-7159-DCCF7992953A}"/>
    <pc:docChg chg="addSld delSld modSld sldOrd addMainMaster">
      <pc:chgData name="Khelan Modi" userId="S::khelanmodi@microsoft.com::cee38088-fd52-429f-8a9f-38afc049b59e" providerId="AD" clId="Web-{3AFF2C91-72B8-E0E0-7159-DCCF7992953A}" dt="2024-05-10T19:52:00.058" v="605" actId="20577"/>
      <pc:docMkLst>
        <pc:docMk/>
      </pc:docMkLst>
      <pc:sldChg chg="del">
        <pc:chgData name="Khelan Modi" userId="S::khelanmodi@microsoft.com::cee38088-fd52-429f-8a9f-38afc049b59e" providerId="AD" clId="Web-{3AFF2C91-72B8-E0E0-7159-DCCF7992953A}" dt="2024-05-10T19:35:53.331" v="20"/>
        <pc:sldMkLst>
          <pc:docMk/>
          <pc:sldMk cId="109857222" sldId="256"/>
        </pc:sldMkLst>
      </pc:sldChg>
      <pc:sldChg chg="new del">
        <pc:chgData name="Khelan Modi" userId="S::khelanmodi@microsoft.com::cee38088-fd52-429f-8a9f-38afc049b59e" providerId="AD" clId="Web-{3AFF2C91-72B8-E0E0-7159-DCCF7992953A}" dt="2024-05-10T19:38:36.028" v="104"/>
        <pc:sldMkLst>
          <pc:docMk/>
          <pc:sldMk cId="4141794792" sldId="256"/>
        </pc:sldMkLst>
      </pc:sldChg>
      <pc:sldChg chg="addSp modSp add mod setBg modClrScheme chgLayout">
        <pc:chgData name="Khelan Modi" userId="S::khelanmodi@microsoft.com::cee38088-fd52-429f-8a9f-38afc049b59e" providerId="AD" clId="Web-{3AFF2C91-72B8-E0E0-7159-DCCF7992953A}" dt="2024-05-10T19:51:12.040" v="594" actId="20577"/>
        <pc:sldMkLst>
          <pc:docMk/>
          <pc:sldMk cId="3959968980" sldId="287"/>
        </pc:sldMkLst>
        <pc:spChg chg="mod ord">
          <ac:chgData name="Khelan Modi" userId="S::khelanmodi@microsoft.com::cee38088-fd52-429f-8a9f-38afc049b59e" providerId="AD" clId="Web-{3AFF2C91-72B8-E0E0-7159-DCCF7992953A}" dt="2024-05-10T19:51:12.040" v="594" actId="20577"/>
          <ac:spMkLst>
            <pc:docMk/>
            <pc:sldMk cId="3959968980" sldId="287"/>
            <ac:spMk id="3" creationId="{3CDBC3F7-312A-0506-6429-DD2F3C8A0AF8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57.685" v="510" actId="1076"/>
          <ac:spMkLst>
            <pc:docMk/>
            <pc:sldMk cId="3959968980" sldId="287"/>
            <ac:spMk id="5" creationId="{92134142-1C50-8D54-1E71-26F85B4F543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9" actId="1076"/>
          <ac:spMkLst>
            <pc:docMk/>
            <pc:sldMk cId="3959968980" sldId="287"/>
            <ac:spMk id="6" creationId="{E57C4155-1832-F6BE-CBA0-9FA624A0A1FF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8" actId="1076"/>
          <ac:spMkLst>
            <pc:docMk/>
            <pc:sldMk cId="3959968980" sldId="287"/>
            <ac:spMk id="7" creationId="{640D37DD-F32C-291B-A3C4-618EE222E190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7" actId="1076"/>
          <ac:spMkLst>
            <pc:docMk/>
            <pc:sldMk cId="3959968980" sldId="287"/>
            <ac:spMk id="8" creationId="{4B3E7731-94B3-F90C-4FC4-ACCDB4D8D2A3}"/>
          </ac:spMkLst>
        </pc:spChg>
        <pc:spChg chg="mod">
          <ac:chgData name="Khelan Modi" userId="S::khelanmodi@microsoft.com::cee38088-fd52-429f-8a9f-38afc049b59e" providerId="AD" clId="Web-{3AFF2C91-72B8-E0E0-7159-DCCF7992953A}" dt="2024-05-10T19:50:18.552" v="589"/>
          <ac:spMkLst>
            <pc:docMk/>
            <pc:sldMk cId="3959968980" sldId="287"/>
            <ac:spMk id="10" creationId="{1AB50F62-ECBE-58D2-AB4C-EAB5228E3639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5" actId="1076"/>
          <ac:spMkLst>
            <pc:docMk/>
            <pc:sldMk cId="3959968980" sldId="287"/>
            <ac:spMk id="11" creationId="{F69019E9-C511-7B49-0FE6-A43D0E74FB5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4" actId="1076"/>
          <ac:spMkLst>
            <pc:docMk/>
            <pc:sldMk cId="3959968980" sldId="287"/>
            <ac:spMk id="12" creationId="{43C3BF40-57F1-01CA-5837-BD848B007F7C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3" actId="1076"/>
          <ac:spMkLst>
            <pc:docMk/>
            <pc:sldMk cId="3959968980" sldId="287"/>
            <ac:spMk id="13" creationId="{8B649C6A-8F38-92D6-14EA-709EFEB731E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9:26.674" v="583" actId="1076"/>
          <ac:spMkLst>
            <pc:docMk/>
            <pc:sldMk cId="3959968980" sldId="287"/>
            <ac:spMk id="17" creationId="{7E9D10D9-6062-E12C-498C-C91396C27A0E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1" actId="1076"/>
          <ac:spMkLst>
            <pc:docMk/>
            <pc:sldMk cId="3959968980" sldId="287"/>
            <ac:spMk id="18" creationId="{9797DFBE-9E43-5F12-FC75-7348FA684646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57.826" v="520" actId="1076"/>
          <ac:spMkLst>
            <pc:docMk/>
            <pc:sldMk cId="3959968980" sldId="287"/>
            <ac:spMk id="19" creationId="{8D91F597-68A4-AE6D-4326-0B6C28FD8068}"/>
          </ac:spMkLst>
        </pc:spChg>
        <pc:spChg chg="mod">
          <ac:chgData name="Khelan Modi" userId="S::khelanmodi@microsoft.com::cee38088-fd52-429f-8a9f-38afc049b59e" providerId="AD" clId="Web-{3AFF2C91-72B8-E0E0-7159-DCCF7992953A}" dt="2024-05-10T19:48:08.311" v="550" actId="1076"/>
          <ac:spMkLst>
            <pc:docMk/>
            <pc:sldMk cId="3959968980" sldId="287"/>
            <ac:spMk id="20" creationId="{8D68516C-254C-5754-F278-9662C4AD458F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6.964" v="413" actId="20577"/>
          <ac:spMkLst>
            <pc:docMk/>
            <pc:sldMk cId="3959968980" sldId="287"/>
            <ac:spMk id="22" creationId="{339ED67C-EA59-F572-9C59-9367A4F6BE6A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6.996" v="414"/>
          <ac:spMkLst>
            <pc:docMk/>
            <pc:sldMk cId="3959968980" sldId="287"/>
            <ac:spMk id="23" creationId="{D2F6E967-4012-A00E-8B4C-18CB4945DD7C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058" v="415"/>
          <ac:spMkLst>
            <pc:docMk/>
            <pc:sldMk cId="3959968980" sldId="287"/>
            <ac:spMk id="24" creationId="{3AE885A5-BB58-5169-AEE3-22EA2EDC8E7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121" v="416"/>
          <ac:spMkLst>
            <pc:docMk/>
            <pc:sldMk cId="3959968980" sldId="287"/>
            <ac:spMk id="25" creationId="{A73B7435-9A97-21D8-2842-820C347990E6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183" v="417"/>
          <ac:spMkLst>
            <pc:docMk/>
            <pc:sldMk cId="3959968980" sldId="287"/>
            <ac:spMk id="26" creationId="{5AD737AE-8DE0-0FCB-00BD-A38A8860F06D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246" v="418"/>
          <ac:spMkLst>
            <pc:docMk/>
            <pc:sldMk cId="3959968980" sldId="287"/>
            <ac:spMk id="27" creationId="{0F9F4D64-A82C-F05B-24E0-61912619563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308" v="419"/>
          <ac:spMkLst>
            <pc:docMk/>
            <pc:sldMk cId="3959968980" sldId="287"/>
            <ac:spMk id="28" creationId="{7D6FB826-FF1F-A744-D80C-8B0A096316E2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386" v="420"/>
          <ac:spMkLst>
            <pc:docMk/>
            <pc:sldMk cId="3959968980" sldId="287"/>
            <ac:spMk id="29" creationId="{C0BC9374-755A-A1E2-009B-5624392144DD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449" v="421"/>
          <ac:spMkLst>
            <pc:docMk/>
            <pc:sldMk cId="3959968980" sldId="287"/>
            <ac:spMk id="30" creationId="{C48F268B-BA00-00F6-982F-424942A8CCF5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527" v="422"/>
          <ac:spMkLst>
            <pc:docMk/>
            <pc:sldMk cId="3959968980" sldId="287"/>
            <ac:spMk id="31" creationId="{B20B0A07-ED4C-A79A-0AE4-F38F2F2E7CD2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605" v="423"/>
          <ac:spMkLst>
            <pc:docMk/>
            <pc:sldMk cId="3959968980" sldId="287"/>
            <ac:spMk id="32" creationId="{DEF264E9-947A-01B6-4D33-109441CDD3D8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683" v="424"/>
          <ac:spMkLst>
            <pc:docMk/>
            <pc:sldMk cId="3959968980" sldId="287"/>
            <ac:spMk id="34" creationId="{DEC9210F-6CF6-1BD5-7DD3-395E47C6637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730" v="425"/>
          <ac:spMkLst>
            <pc:docMk/>
            <pc:sldMk cId="3959968980" sldId="287"/>
            <ac:spMk id="35" creationId="{6A2DFCD3-BB8F-D278-E427-80ED592A2C98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777" v="426"/>
          <ac:spMkLst>
            <pc:docMk/>
            <pc:sldMk cId="3959968980" sldId="287"/>
            <ac:spMk id="36" creationId="{B7926E6E-776E-C37E-DDF8-8AC1962525C0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824" v="427"/>
          <ac:spMkLst>
            <pc:docMk/>
            <pc:sldMk cId="3959968980" sldId="287"/>
            <ac:spMk id="37" creationId="{114D1B81-D394-CAC7-105A-EEBFDB74BA9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871" v="428"/>
          <ac:spMkLst>
            <pc:docMk/>
            <pc:sldMk cId="3959968980" sldId="287"/>
            <ac:spMk id="38" creationId="{011D6F29-FE0D-968B-DD41-EB159713E0A5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902" v="429"/>
          <ac:spMkLst>
            <pc:docMk/>
            <pc:sldMk cId="3959968980" sldId="287"/>
            <ac:spMk id="39" creationId="{F1785CFB-499E-713F-E11A-D237320782A9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949" v="430"/>
          <ac:spMkLst>
            <pc:docMk/>
            <pc:sldMk cId="3959968980" sldId="287"/>
            <ac:spMk id="40" creationId="{A9B5E07C-B02B-C63A-72F2-D1E0D4BCEFF5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7.996" v="431"/>
          <ac:spMkLst>
            <pc:docMk/>
            <pc:sldMk cId="3959968980" sldId="287"/>
            <ac:spMk id="42" creationId="{4323F2E7-03FA-F790-2BDA-AD475D0D56A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074" v="432"/>
          <ac:spMkLst>
            <pc:docMk/>
            <pc:sldMk cId="3959968980" sldId="287"/>
            <ac:spMk id="43" creationId="{BA1D430B-7282-23E5-2B26-B6B1A855E71D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152" v="433"/>
          <ac:spMkLst>
            <pc:docMk/>
            <pc:sldMk cId="3959968980" sldId="287"/>
            <ac:spMk id="44" creationId="{B6EF69A6-75E6-D97B-1EFC-7C4FB842FA28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230" v="434"/>
          <ac:spMkLst>
            <pc:docMk/>
            <pc:sldMk cId="3959968980" sldId="287"/>
            <ac:spMk id="45" creationId="{3CB8F450-E769-5C5A-9E2B-67139BA9D836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308" v="435"/>
          <ac:spMkLst>
            <pc:docMk/>
            <pc:sldMk cId="3959968980" sldId="287"/>
            <ac:spMk id="46" creationId="{45FA0420-2EB5-C226-CAC2-DEF8DBEE7A9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386" v="436"/>
          <ac:spMkLst>
            <pc:docMk/>
            <pc:sldMk cId="3959968980" sldId="287"/>
            <ac:spMk id="47" creationId="{6B96320A-2380-3B08-A3F0-6F6E4D24A62D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465" v="437"/>
          <ac:spMkLst>
            <pc:docMk/>
            <pc:sldMk cId="3959968980" sldId="287"/>
            <ac:spMk id="48" creationId="{5EAB9565-BCF1-4DED-BBAE-42415C4862C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543" v="438"/>
          <ac:spMkLst>
            <pc:docMk/>
            <pc:sldMk cId="3959968980" sldId="287"/>
            <ac:spMk id="49" creationId="{EFEF673F-1E94-BA5B-0F7E-8574FDA4E3E9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636" v="439"/>
          <ac:spMkLst>
            <pc:docMk/>
            <pc:sldMk cId="3959968980" sldId="287"/>
            <ac:spMk id="50" creationId="{C49A5867-CD93-AE0D-BDB7-80F533A7A3EA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699" v="440"/>
          <ac:spMkLst>
            <pc:docMk/>
            <pc:sldMk cId="3959968980" sldId="287"/>
            <ac:spMk id="51" creationId="{63D120C5-D63C-ED68-E9B9-1EAAD382EE10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808" v="441"/>
          <ac:spMkLst>
            <pc:docMk/>
            <pc:sldMk cId="3959968980" sldId="287"/>
            <ac:spMk id="53" creationId="{72F773D7-7FA8-109E-5C13-4A3E1FA2461F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886" v="442"/>
          <ac:spMkLst>
            <pc:docMk/>
            <pc:sldMk cId="3959968980" sldId="287"/>
            <ac:spMk id="54" creationId="{E0B9AC65-0E6F-4445-0E15-547A9C2A3D12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8.965" v="443"/>
          <ac:spMkLst>
            <pc:docMk/>
            <pc:sldMk cId="3959968980" sldId="287"/>
            <ac:spMk id="55" creationId="{3B7DF79E-D236-D6EB-9E16-46F5475F8A6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855" v="456" actId="20577"/>
          <ac:spMkLst>
            <pc:docMk/>
            <pc:sldMk cId="3959968980" sldId="287"/>
            <ac:spMk id="57" creationId="{95ED1957-2BD2-75E4-2936-E18B8B64B22F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887" v="457"/>
          <ac:spMkLst>
            <pc:docMk/>
            <pc:sldMk cId="3959968980" sldId="287"/>
            <ac:spMk id="58" creationId="{C0F19E87-BEAD-4EDC-DEF0-E9D16655E6B4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965" v="458"/>
          <ac:spMkLst>
            <pc:docMk/>
            <pc:sldMk cId="3959968980" sldId="287"/>
            <ac:spMk id="59" creationId="{D2C06B74-076A-3E4A-89FA-C54ABF81D041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027" v="459"/>
          <ac:spMkLst>
            <pc:docMk/>
            <pc:sldMk cId="3959968980" sldId="287"/>
            <ac:spMk id="60" creationId="{2FA7BB43-F7C0-7B9A-0B7E-1E9ECD58B34E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121" v="460"/>
          <ac:spMkLst>
            <pc:docMk/>
            <pc:sldMk cId="3959968980" sldId="287"/>
            <ac:spMk id="61" creationId="{5D09EAB1-70FD-4B5C-3D43-215AE5CABDD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183" v="461"/>
          <ac:spMkLst>
            <pc:docMk/>
            <pc:sldMk cId="3959968980" sldId="287"/>
            <ac:spMk id="62" creationId="{98D909D8-AFF8-0BFB-C2D6-483F8AD337BF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246" v="462"/>
          <ac:spMkLst>
            <pc:docMk/>
            <pc:sldMk cId="3959968980" sldId="287"/>
            <ac:spMk id="63" creationId="{D78DBD01-0C26-BEC0-F212-A3512F0F1D94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324" v="463"/>
          <ac:spMkLst>
            <pc:docMk/>
            <pc:sldMk cId="3959968980" sldId="287"/>
            <ac:spMk id="64" creationId="{8D3535F7-EB96-9C01-C27B-2D9B9206926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402" v="464"/>
          <ac:spMkLst>
            <pc:docMk/>
            <pc:sldMk cId="3959968980" sldId="287"/>
            <ac:spMk id="65" creationId="{B78161C9-35E7-4B88-B855-0E3AAB355067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465" v="465"/>
          <ac:spMkLst>
            <pc:docMk/>
            <pc:sldMk cId="3959968980" sldId="287"/>
            <ac:spMk id="66" creationId="{C116E6A3-48D8-5A07-CF8B-C3CAB35AC8FD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543" v="466"/>
          <ac:spMkLst>
            <pc:docMk/>
            <pc:sldMk cId="3959968980" sldId="287"/>
            <ac:spMk id="67" creationId="{FEBD2C71-A91A-5E9E-B4CC-EEC63EF19AF4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605" v="467"/>
          <ac:spMkLst>
            <pc:docMk/>
            <pc:sldMk cId="3959968980" sldId="287"/>
            <ac:spMk id="68" creationId="{1C44FA44-92D1-46ED-D108-231EB2989536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668" v="468"/>
          <ac:spMkLst>
            <pc:docMk/>
            <pc:sldMk cId="3959968980" sldId="287"/>
            <ac:spMk id="69" creationId="{6857DECC-739A-5A10-D590-DA7137AF6521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746" v="469"/>
          <ac:spMkLst>
            <pc:docMk/>
            <pc:sldMk cId="3959968980" sldId="287"/>
            <ac:spMk id="71" creationId="{EA23D33B-0FB9-049E-E217-923105FA27C9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777" v="470"/>
          <ac:spMkLst>
            <pc:docMk/>
            <pc:sldMk cId="3959968980" sldId="287"/>
            <ac:spMk id="72" creationId="{41786B14-3CB3-C9EE-3FF6-0EDCD25670F1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824" v="471"/>
          <ac:spMkLst>
            <pc:docMk/>
            <pc:sldMk cId="3959968980" sldId="287"/>
            <ac:spMk id="73" creationId="{1BA3CC6E-3BE3-D71E-0133-767EA76F831A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855" v="472"/>
          <ac:spMkLst>
            <pc:docMk/>
            <pc:sldMk cId="3959968980" sldId="287"/>
            <ac:spMk id="74" creationId="{6F86C0C8-0D5B-E859-EFC5-DFC29C601439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30.902" v="473"/>
          <ac:spMkLst>
            <pc:docMk/>
            <pc:sldMk cId="3959968980" sldId="287"/>
            <ac:spMk id="75" creationId="{D075FB3F-30EF-4C47-B250-9882491416A1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027" v="444" actId="20577"/>
          <ac:spMkLst>
            <pc:docMk/>
            <pc:sldMk cId="3959968980" sldId="287"/>
            <ac:spMk id="77" creationId="{84B9FCB1-B90C-8427-FE22-B06C6CF0260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058" v="445"/>
          <ac:spMkLst>
            <pc:docMk/>
            <pc:sldMk cId="3959968980" sldId="287"/>
            <ac:spMk id="78" creationId="{95A99F6B-F3A8-A82A-69B9-68B5E701B1D2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121" v="446"/>
          <ac:spMkLst>
            <pc:docMk/>
            <pc:sldMk cId="3959968980" sldId="287"/>
            <ac:spMk id="79" creationId="{C6952FEF-D1AA-0895-720F-D4D9E14C792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199" v="447"/>
          <ac:spMkLst>
            <pc:docMk/>
            <pc:sldMk cId="3959968980" sldId="287"/>
            <ac:spMk id="80" creationId="{C754171B-AB73-D54F-52E2-D8F87AB862C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261" v="448"/>
          <ac:spMkLst>
            <pc:docMk/>
            <pc:sldMk cId="3959968980" sldId="287"/>
            <ac:spMk id="81" creationId="{EC260628-FEAA-141F-CF53-5D022625DFD0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324" v="449"/>
          <ac:spMkLst>
            <pc:docMk/>
            <pc:sldMk cId="3959968980" sldId="287"/>
            <ac:spMk id="82" creationId="{A188B877-6C18-7B8A-3DAD-78491382D8B3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386" v="450"/>
          <ac:spMkLst>
            <pc:docMk/>
            <pc:sldMk cId="3959968980" sldId="287"/>
            <ac:spMk id="83" creationId="{77555E9A-7060-8B96-F62A-F6C227729851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465" v="451"/>
          <ac:spMkLst>
            <pc:docMk/>
            <pc:sldMk cId="3959968980" sldId="287"/>
            <ac:spMk id="84" creationId="{BC6CF17B-0732-534E-D88A-807F018BAB55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543" v="452"/>
          <ac:spMkLst>
            <pc:docMk/>
            <pc:sldMk cId="3959968980" sldId="287"/>
            <ac:spMk id="85" creationId="{42405E9C-C57E-E57B-BC84-0648A139FF34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621" v="453"/>
          <ac:spMkLst>
            <pc:docMk/>
            <pc:sldMk cId="3959968980" sldId="287"/>
            <ac:spMk id="86" creationId="{750F5855-79A3-4C78-1BCB-625B6EB06C46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699" v="454"/>
          <ac:spMkLst>
            <pc:docMk/>
            <pc:sldMk cId="3959968980" sldId="287"/>
            <ac:spMk id="87" creationId="{34DCEB37-40B7-4B79-F57A-BABC36BBD93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7:29.761" v="455"/>
          <ac:spMkLst>
            <pc:docMk/>
            <pc:sldMk cId="3959968980" sldId="287"/>
            <ac:spMk id="88" creationId="{1B40B4C1-F6CB-0A1E-C210-F4A0DC3631A8}"/>
          </ac:spMkLst>
        </pc:spChg>
        <pc:grpChg chg="add mod">
          <ac:chgData name="Khelan Modi" userId="S::khelanmodi@microsoft.com::cee38088-fd52-429f-8a9f-38afc049b59e" providerId="AD" clId="Web-{3AFF2C91-72B8-E0E0-7159-DCCF7992953A}" dt="2024-05-10T19:50:01.989" v="587" actId="1076"/>
          <ac:grpSpMkLst>
            <pc:docMk/>
            <pc:sldMk cId="3959968980" sldId="287"/>
            <ac:grpSpMk id="2" creationId="{E3939FD2-C70F-0B6B-BA5C-E1EA551A1278}"/>
          </ac:grpSpMkLst>
        </pc:grpChg>
        <pc:grpChg chg="add mod">
          <ac:chgData name="Khelan Modi" userId="S::khelanmodi@microsoft.com::cee38088-fd52-429f-8a9f-38afc049b59e" providerId="AD" clId="Web-{3AFF2C91-72B8-E0E0-7159-DCCF7992953A}" dt="2024-05-10T19:49:47.926" v="586" actId="1076"/>
          <ac:grpSpMkLst>
            <pc:docMk/>
            <pc:sldMk cId="3959968980" sldId="287"/>
            <ac:grpSpMk id="4" creationId="{7AF0A0E7-E3A8-70AB-2C75-138C8977654E}"/>
          </ac:grpSpMkLst>
        </pc:grpChg>
        <pc:grpChg chg="add mod">
          <ac:chgData name="Khelan Modi" userId="S::khelanmodi@microsoft.com::cee38088-fd52-429f-8a9f-38afc049b59e" providerId="AD" clId="Web-{3AFF2C91-72B8-E0E0-7159-DCCF7992953A}" dt="2024-05-10T19:48:56.298" v="580" actId="1076"/>
          <ac:grpSpMkLst>
            <pc:docMk/>
            <pc:sldMk cId="3959968980" sldId="287"/>
            <ac:grpSpMk id="9" creationId="{614181DD-8766-A032-36DC-6347373F8043}"/>
          </ac:grpSpMkLst>
        </pc:grpChg>
        <pc:grpChg chg="add mod">
          <ac:chgData name="Khelan Modi" userId="S::khelanmodi@microsoft.com::cee38088-fd52-429f-8a9f-38afc049b59e" providerId="AD" clId="Web-{3AFF2C91-72B8-E0E0-7159-DCCF7992953A}" dt="2024-05-10T19:48:56.298" v="578" actId="1076"/>
          <ac:grpSpMkLst>
            <pc:docMk/>
            <pc:sldMk cId="3959968980" sldId="287"/>
            <ac:grpSpMk id="14" creationId="{E78DFB41-1E80-E950-140D-28787DF66485}"/>
          </ac:grpSpMkLst>
        </pc:grpChg>
        <pc:grpChg chg="add mod">
          <ac:chgData name="Khelan Modi" userId="S::khelanmodi@microsoft.com::cee38088-fd52-429f-8a9f-38afc049b59e" providerId="AD" clId="Web-{3AFF2C91-72B8-E0E0-7159-DCCF7992953A}" dt="2024-05-10T19:48:56.298" v="581" actId="1076"/>
          <ac:grpSpMkLst>
            <pc:docMk/>
            <pc:sldMk cId="3959968980" sldId="287"/>
            <ac:grpSpMk id="15" creationId="{808C209F-6698-E52F-25CA-5969DCA8F0CF}"/>
          </ac:grpSpMkLst>
        </pc:grpChg>
        <pc:grpChg chg="add mod">
          <ac:chgData name="Khelan Modi" userId="S::khelanmodi@microsoft.com::cee38088-fd52-429f-8a9f-38afc049b59e" providerId="AD" clId="Web-{3AFF2C91-72B8-E0E0-7159-DCCF7992953A}" dt="2024-05-10T19:48:50.454" v="577" actId="1076"/>
          <ac:grpSpMkLst>
            <pc:docMk/>
            <pc:sldMk cId="3959968980" sldId="287"/>
            <ac:grpSpMk id="16" creationId="{82A86337-646B-27D0-9AC8-C20E46EC246E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9" actId="1076"/>
          <ac:grpSpMkLst>
            <pc:docMk/>
            <pc:sldMk cId="3959968980" sldId="287"/>
            <ac:grpSpMk id="21" creationId="{4D60A686-ABBD-1828-C726-F5F1D0A0A3A3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8" actId="1076"/>
          <ac:grpSpMkLst>
            <pc:docMk/>
            <pc:sldMk cId="3959968980" sldId="287"/>
            <ac:grpSpMk id="33" creationId="{1CAB8617-60AB-782D-90D3-6DD48310B3BE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7" actId="1076"/>
          <ac:grpSpMkLst>
            <pc:docMk/>
            <pc:sldMk cId="3959968980" sldId="287"/>
            <ac:grpSpMk id="41" creationId="{2C2D5919-A767-7383-221E-10CD6C9C80CA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6" actId="1076"/>
          <ac:grpSpMkLst>
            <pc:docMk/>
            <pc:sldMk cId="3959968980" sldId="287"/>
            <ac:grpSpMk id="56" creationId="{045DA76F-5D70-51DF-9847-1889C826DC65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5" actId="1076"/>
          <ac:grpSpMkLst>
            <pc:docMk/>
            <pc:sldMk cId="3959968980" sldId="287"/>
            <ac:grpSpMk id="70" creationId="{00C0CBA1-4BE7-7D02-8D66-EA1DE8C58C7F}"/>
          </ac:grpSpMkLst>
        </pc:grpChg>
        <pc:grpChg chg="mod">
          <ac:chgData name="Khelan Modi" userId="S::khelanmodi@microsoft.com::cee38088-fd52-429f-8a9f-38afc049b59e" providerId="AD" clId="Web-{3AFF2C91-72B8-E0E0-7159-DCCF7992953A}" dt="2024-05-10T19:48:08.311" v="544" actId="1076"/>
          <ac:grpSpMkLst>
            <pc:docMk/>
            <pc:sldMk cId="3959968980" sldId="287"/>
            <ac:grpSpMk id="76" creationId="{2D5F48D8-39DB-28CD-F20B-94067B9B9D77}"/>
          </ac:grpSpMkLst>
        </pc:grpChg>
      </pc:sldChg>
      <pc:sldChg chg="add del">
        <pc:chgData name="Khelan Modi" userId="S::khelanmodi@microsoft.com::cee38088-fd52-429f-8a9f-38afc049b59e" providerId="AD" clId="Web-{3AFF2C91-72B8-E0E0-7159-DCCF7992953A}" dt="2024-05-10T19:39:22.656" v="126"/>
        <pc:sldMkLst>
          <pc:docMk/>
          <pc:sldMk cId="4246463535" sldId="2147479023"/>
        </pc:sldMkLst>
      </pc:sldChg>
      <pc:sldChg chg="modSp add del">
        <pc:chgData name="Khelan Modi" userId="S::khelanmodi@microsoft.com::cee38088-fd52-429f-8a9f-38afc049b59e" providerId="AD" clId="Web-{3AFF2C91-72B8-E0E0-7159-DCCF7992953A}" dt="2024-05-10T19:38:31.293" v="103" actId="20577"/>
        <pc:sldMkLst>
          <pc:docMk/>
          <pc:sldMk cId="3974984457" sldId="2147479495"/>
        </pc:sldMkLst>
        <pc:spChg chg="mod">
          <ac:chgData name="Khelan Modi" userId="S::khelanmodi@microsoft.com::cee38088-fd52-429f-8a9f-38afc049b59e" providerId="AD" clId="Web-{3AFF2C91-72B8-E0E0-7159-DCCF7992953A}" dt="2024-05-10T19:38:31.293" v="103" actId="20577"/>
          <ac:spMkLst>
            <pc:docMk/>
            <pc:sldMk cId="3974984457" sldId="2147479495"/>
            <ac:spMk id="3" creationId="{B95F1151-9637-E481-0847-7A0B7BC5D063}"/>
          </ac:spMkLst>
        </pc:spChg>
        <pc:spChg chg="mod">
          <ac:chgData name="Khelan Modi" userId="S::khelanmodi@microsoft.com::cee38088-fd52-429f-8a9f-38afc049b59e" providerId="AD" clId="Web-{3AFF2C91-72B8-E0E0-7159-DCCF7992953A}" dt="2024-05-10T19:38:05.370" v="75" actId="20577"/>
          <ac:spMkLst>
            <pc:docMk/>
            <pc:sldMk cId="3974984457" sldId="2147479495"/>
            <ac:spMk id="4" creationId="{00000000-0000-0000-0000-000000000000}"/>
          </ac:spMkLst>
        </pc:spChg>
      </pc:sldChg>
      <pc:sldChg chg="modSp add del">
        <pc:chgData name="Khelan Modi" userId="S::khelanmodi@microsoft.com::cee38088-fd52-429f-8a9f-38afc049b59e" providerId="AD" clId="Web-{3AFF2C91-72B8-E0E0-7159-DCCF7992953A}" dt="2024-05-10T19:51:45.526" v="602" actId="14100"/>
        <pc:sldMkLst>
          <pc:docMk/>
          <pc:sldMk cId="4100305181" sldId="2147479497"/>
        </pc:sldMkLst>
        <pc:spChg chg="mod">
          <ac:chgData name="Khelan Modi" userId="S::khelanmodi@microsoft.com::cee38088-fd52-429f-8a9f-38afc049b59e" providerId="AD" clId="Web-{3AFF2C91-72B8-E0E0-7159-DCCF7992953A}" dt="2024-05-10T19:51:45.526" v="602" actId="14100"/>
          <ac:spMkLst>
            <pc:docMk/>
            <pc:sldMk cId="4100305181" sldId="2147479497"/>
            <ac:spMk id="7" creationId="{61F6BD0B-C4D8-42DE-A3A7-50D8219CE639}"/>
          </ac:spMkLst>
        </pc:spChg>
      </pc:sldChg>
      <pc:sldChg chg="add del">
        <pc:chgData name="Khelan Modi" userId="S::khelanmodi@microsoft.com::cee38088-fd52-429f-8a9f-38afc049b59e" providerId="AD" clId="Web-{3AFF2C91-72B8-E0E0-7159-DCCF7992953A}" dt="2024-05-10T19:39:22.656" v="125"/>
        <pc:sldMkLst>
          <pc:docMk/>
          <pc:sldMk cId="232665288" sldId="2147479498"/>
        </pc:sldMkLst>
      </pc:sldChg>
      <pc:sldChg chg="modSp add del ord">
        <pc:chgData name="Khelan Modi" userId="S::khelanmodi@microsoft.com::cee38088-fd52-429f-8a9f-38afc049b59e" providerId="AD" clId="Web-{3AFF2C91-72B8-E0E0-7159-DCCF7992953A}" dt="2024-05-10T19:44:16.126" v="218"/>
        <pc:sldMkLst>
          <pc:docMk/>
          <pc:sldMk cId="1155581143" sldId="2147479499"/>
        </pc:sldMkLst>
        <pc:spChg chg="mod">
          <ac:chgData name="Khelan Modi" userId="S::khelanmodi@microsoft.com::cee38088-fd52-429f-8a9f-38afc049b59e" providerId="AD" clId="Web-{3AFF2C91-72B8-E0E0-7159-DCCF7992953A}" dt="2024-05-10T19:42:14.837" v="212" actId="20577"/>
          <ac:spMkLst>
            <pc:docMk/>
            <pc:sldMk cId="1155581143" sldId="2147479499"/>
            <ac:spMk id="3" creationId="{E04BA29A-D37E-62C3-7FF4-5F7FD64E2E7B}"/>
          </ac:spMkLst>
        </pc:spChg>
        <pc:spChg chg="mod">
          <ac:chgData name="Khelan Modi" userId="S::khelanmodi@microsoft.com::cee38088-fd52-429f-8a9f-38afc049b59e" providerId="AD" clId="Web-{3AFF2C91-72B8-E0E0-7159-DCCF7992953A}" dt="2024-05-10T19:41:59.055" v="204" actId="20577"/>
          <ac:spMkLst>
            <pc:docMk/>
            <pc:sldMk cId="1155581143" sldId="2147479499"/>
            <ac:spMk id="6" creationId="{00000000-0000-0000-0000-000000000000}"/>
          </ac:spMkLst>
        </pc:spChg>
      </pc:sldChg>
      <pc:sldChg chg="modSp add del">
        <pc:chgData name="Khelan Modi" userId="S::khelanmodi@microsoft.com::cee38088-fd52-429f-8a9f-38afc049b59e" providerId="AD" clId="Web-{3AFF2C91-72B8-E0E0-7159-DCCF7992953A}" dt="2024-05-10T19:52:00.058" v="605" actId="20577"/>
        <pc:sldMkLst>
          <pc:docMk/>
          <pc:sldMk cId="4015317989" sldId="2147479500"/>
        </pc:sldMkLst>
        <pc:spChg chg="mod">
          <ac:chgData name="Khelan Modi" userId="S::khelanmodi@microsoft.com::cee38088-fd52-429f-8a9f-38afc049b59e" providerId="AD" clId="Web-{3AFF2C91-72B8-E0E0-7159-DCCF7992953A}" dt="2024-05-10T19:41:13.709" v="183" actId="20577"/>
          <ac:spMkLst>
            <pc:docMk/>
            <pc:sldMk cId="4015317989" sldId="2147479500"/>
            <ac:spMk id="4" creationId="{C48A2588-DEEF-4466-B489-C48555FD0A80}"/>
          </ac:spMkLst>
        </pc:spChg>
        <pc:spChg chg="mod">
          <ac:chgData name="Khelan Modi" userId="S::khelanmodi@microsoft.com::cee38088-fd52-429f-8a9f-38afc049b59e" providerId="AD" clId="Web-{3AFF2C91-72B8-E0E0-7159-DCCF7992953A}" dt="2024-05-10T19:52:00.058" v="605" actId="20577"/>
          <ac:spMkLst>
            <pc:docMk/>
            <pc:sldMk cId="4015317989" sldId="2147479500"/>
            <ac:spMk id="47" creationId="{1F301958-DE5F-4AB2-97F9-69B1699A128E}"/>
          </ac:spMkLst>
        </pc:spChg>
      </pc:sldChg>
      <pc:sldChg chg="add del">
        <pc:chgData name="Khelan Modi" userId="S::khelanmodi@microsoft.com::cee38088-fd52-429f-8a9f-38afc049b59e" providerId="AD" clId="Web-{3AFF2C91-72B8-E0E0-7159-DCCF7992953A}" dt="2024-05-10T19:39:22.656" v="124"/>
        <pc:sldMkLst>
          <pc:docMk/>
          <pc:sldMk cId="2646423119" sldId="2147479503"/>
        </pc:sldMkLst>
      </pc:sldChg>
      <pc:sldChg chg="add del">
        <pc:chgData name="Khelan Modi" userId="S::khelanmodi@microsoft.com::cee38088-fd52-429f-8a9f-38afc049b59e" providerId="AD" clId="Web-{3AFF2C91-72B8-E0E0-7159-DCCF7992953A}" dt="2024-05-10T19:39:22.640" v="120"/>
        <pc:sldMkLst>
          <pc:docMk/>
          <pc:sldMk cId="1535219510" sldId="2147480614"/>
        </pc:sldMkLst>
      </pc:sldChg>
      <pc:sldChg chg="add del">
        <pc:chgData name="Khelan Modi" userId="S::khelanmodi@microsoft.com::cee38088-fd52-429f-8a9f-38afc049b59e" providerId="AD" clId="Web-{3AFF2C91-72B8-E0E0-7159-DCCF7992953A}" dt="2024-05-10T19:40:52.395" v="171"/>
        <pc:sldMkLst>
          <pc:docMk/>
          <pc:sldMk cId="2692603594" sldId="2147480693"/>
        </pc:sldMkLst>
      </pc:sldChg>
      <pc:sldChg chg="add del">
        <pc:chgData name="Khelan Modi" userId="S::khelanmodi@microsoft.com::cee38088-fd52-429f-8a9f-38afc049b59e" providerId="AD" clId="Web-{3AFF2C91-72B8-E0E0-7159-DCCF7992953A}" dt="2024-05-10T19:39:22.656" v="127"/>
        <pc:sldMkLst>
          <pc:docMk/>
          <pc:sldMk cId="1032642054" sldId="2147481837"/>
        </pc:sldMkLst>
      </pc:sldChg>
      <pc:sldChg chg="add del">
        <pc:chgData name="Khelan Modi" userId="S::khelanmodi@microsoft.com::cee38088-fd52-429f-8a9f-38afc049b59e" providerId="AD" clId="Web-{3AFF2C91-72B8-E0E0-7159-DCCF7992953A}" dt="2024-05-10T19:39:22.656" v="123"/>
        <pc:sldMkLst>
          <pc:docMk/>
          <pc:sldMk cId="2140895278" sldId="2147481838"/>
        </pc:sldMkLst>
      </pc:sldChg>
      <pc:sldChg chg="add del">
        <pc:chgData name="Khelan Modi" userId="S::khelanmodi@microsoft.com::cee38088-fd52-429f-8a9f-38afc049b59e" providerId="AD" clId="Web-{3AFF2C91-72B8-E0E0-7159-DCCF7992953A}" dt="2024-05-10T19:39:22.656" v="122"/>
        <pc:sldMkLst>
          <pc:docMk/>
          <pc:sldMk cId="3151026981" sldId="2147481841"/>
        </pc:sldMkLst>
      </pc:sldChg>
      <pc:sldChg chg="add del ord">
        <pc:chgData name="Khelan Modi" userId="S::khelanmodi@microsoft.com::cee38088-fd52-429f-8a9f-38afc049b59e" providerId="AD" clId="Web-{3AFF2C91-72B8-E0E0-7159-DCCF7992953A}" dt="2024-05-10T19:41:21.787" v="184"/>
        <pc:sldMkLst>
          <pc:docMk/>
          <pc:sldMk cId="1927391674" sldId="2147482108"/>
        </pc:sldMkLst>
      </pc:sldChg>
      <pc:sldChg chg="add del">
        <pc:chgData name="Khelan Modi" userId="S::khelanmodi@microsoft.com::cee38088-fd52-429f-8a9f-38afc049b59e" providerId="AD" clId="Web-{3AFF2C91-72B8-E0E0-7159-DCCF7992953A}" dt="2024-05-10T19:39:30.062" v="128"/>
        <pc:sldMkLst>
          <pc:docMk/>
          <pc:sldMk cId="2417794478" sldId="2147482111"/>
        </pc:sldMkLst>
      </pc:sldChg>
      <pc:sldChg chg="add del">
        <pc:chgData name="Khelan Modi" userId="S::khelanmodi@microsoft.com::cee38088-fd52-429f-8a9f-38afc049b59e" providerId="AD" clId="Web-{3AFF2C91-72B8-E0E0-7159-DCCF7992953A}" dt="2024-05-10T19:39:30.078" v="130"/>
        <pc:sldMkLst>
          <pc:docMk/>
          <pc:sldMk cId="1848443267" sldId="2147482192"/>
        </pc:sldMkLst>
      </pc:sldChg>
      <pc:sldChg chg="add del">
        <pc:chgData name="Khelan Modi" userId="S::khelanmodi@microsoft.com::cee38088-fd52-429f-8a9f-38afc049b59e" providerId="AD" clId="Web-{3AFF2C91-72B8-E0E0-7159-DCCF7992953A}" dt="2024-05-10T19:39:22.656" v="121"/>
        <pc:sldMkLst>
          <pc:docMk/>
          <pc:sldMk cId="2012104357" sldId="2147482548"/>
        </pc:sldMkLst>
      </pc:sldChg>
      <pc:sldChg chg="add del">
        <pc:chgData name="Khelan Modi" userId="S::khelanmodi@microsoft.com::cee38088-fd52-429f-8a9f-38afc049b59e" providerId="AD" clId="Web-{3AFF2C91-72B8-E0E0-7159-DCCF7992953A}" dt="2024-05-10T19:36:27.255" v="68"/>
        <pc:sldMkLst>
          <pc:docMk/>
          <pc:sldMk cId="3602445649" sldId="2147482549"/>
        </pc:sldMkLst>
      </pc:sldChg>
      <pc:sldChg chg="add del">
        <pc:chgData name="Khelan Modi" userId="S::khelanmodi@microsoft.com::cee38088-fd52-429f-8a9f-38afc049b59e" providerId="AD" clId="Web-{3AFF2C91-72B8-E0E0-7159-DCCF7992953A}" dt="2024-05-10T19:39:30.062" v="129"/>
        <pc:sldMkLst>
          <pc:docMk/>
          <pc:sldMk cId="1151446886" sldId="2147482550"/>
        </pc:sldMkLst>
      </pc:sldChg>
      <pc:sldChg chg="add del">
        <pc:chgData name="Khelan Modi" userId="S::khelanmodi@microsoft.com::cee38088-fd52-429f-8a9f-38afc049b59e" providerId="AD" clId="Web-{3AFF2C91-72B8-E0E0-7159-DCCF7992953A}" dt="2024-05-10T19:36:27.333" v="70"/>
        <pc:sldMkLst>
          <pc:docMk/>
          <pc:sldMk cId="3184598885" sldId="2147482551"/>
        </pc:sldMkLst>
      </pc:sldChg>
      <pc:sldChg chg="add del">
        <pc:chgData name="Khelan Modi" userId="S::khelanmodi@microsoft.com::cee38088-fd52-429f-8a9f-38afc049b59e" providerId="AD" clId="Web-{3AFF2C91-72B8-E0E0-7159-DCCF7992953A}" dt="2024-05-10T19:40:52.395" v="172"/>
        <pc:sldMkLst>
          <pc:docMk/>
          <pc:sldMk cId="2931835151" sldId="2147482552"/>
        </pc:sldMkLst>
      </pc:sldChg>
      <pc:sldMasterChg chg="add addSldLayout">
        <pc:chgData name="Khelan Modi" userId="S::khelanmodi@microsoft.com::cee38088-fd52-429f-8a9f-38afc049b59e" providerId="AD" clId="Web-{3AFF2C91-72B8-E0E0-7159-DCCF7992953A}" dt="2024-05-10T19:43:04.559" v="213"/>
        <pc:sldMasterMkLst>
          <pc:docMk/>
          <pc:sldMasterMk cId="963631770" sldId="2147485551"/>
        </pc:sldMasterMkLst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219791365" sldId="214748555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070971518" sldId="214748555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384149223" sldId="214748555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4264616589" sldId="214748555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386043030" sldId="214748555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642820740" sldId="214748555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147939153" sldId="214748556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014902826" sldId="2147485561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520440515" sldId="214748556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792566595" sldId="2147485563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364864217" sldId="214748556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295922018" sldId="214748556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630936537" sldId="214748556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731223496" sldId="214748556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517723168" sldId="214748556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642262945" sldId="214748556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652648237" sldId="214748557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343531980" sldId="2147485571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765256976" sldId="214748557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730844171" sldId="2147485573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679576568" sldId="214748557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014317633" sldId="214748557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927545422" sldId="214748557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53393662" sldId="214748557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159409043" sldId="214748557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64359835" sldId="214748557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102478781" sldId="214748558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228863187" sldId="2147485581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580374138" sldId="214748558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974617677" sldId="2147485583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4193360559" sldId="214748558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363131278" sldId="214748558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267473033" sldId="214748558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662311423" sldId="214748558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576101998" sldId="214748558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769482695" sldId="214748558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154804997" sldId="214748559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843266246" sldId="2147485591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781401084" sldId="214748559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859667674" sldId="2147485593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3559631928" sldId="214748559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676985832" sldId="214748559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673743591" sldId="214748559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4261378634" sldId="214748559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388314117" sldId="214748559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924580890" sldId="214748559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4052310958" sldId="214748560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284793321" sldId="214748560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2724371742" sldId="214748565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570401540" sldId="214748565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6:26.786" v="54"/>
          <pc:sldLayoutMkLst>
            <pc:docMk/>
            <pc:sldMasterMk cId="963631770" sldId="2147485551"/>
            <pc:sldLayoutMk cId="1339774850" sldId="214748565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43:04.559" v="213"/>
          <pc:sldLayoutMkLst>
            <pc:docMk/>
            <pc:sldMasterMk cId="963631770" sldId="2147485551"/>
            <pc:sldLayoutMk cId="4109240935" sldId="2147485657"/>
          </pc:sldLayoutMkLst>
        </pc:sldLayoutChg>
      </pc:sldMasterChg>
      <pc:sldMasterChg chg="addSldLayout">
        <pc:chgData name="Khelan Modi" userId="S::khelanmodi@microsoft.com::cee38088-fd52-429f-8a9f-38afc049b59e" providerId="AD" clId="Web-{3AFF2C91-72B8-E0E0-7159-DCCF7992953A}" dt="2024-05-10T19:35:31.486" v="19"/>
        <pc:sldMasterMkLst>
          <pc:docMk/>
          <pc:sldMasterMk cId="2460954070" sldId="2147485658"/>
        </pc:sldMasterMkLst>
        <pc:sldLayoutChg chg="add">
          <pc:chgData name="Khelan Modi" userId="S::khelanmodi@microsoft.com::cee38088-fd52-429f-8a9f-38afc049b59e" providerId="AD" clId="Web-{3AFF2C91-72B8-E0E0-7159-DCCF7992953A}" dt="2024-05-10T19:35:30.924" v="0"/>
          <pc:sldLayoutMkLst>
            <pc:docMk/>
            <pc:sldMasterMk cId="2460954070" sldId="2147485658"/>
            <pc:sldLayoutMk cId="1761160356" sldId="2147483672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0.955" v="1"/>
          <pc:sldLayoutMkLst>
            <pc:docMk/>
            <pc:sldMasterMk cId="2460954070" sldId="2147485658"/>
            <pc:sldLayoutMk cId="1715242014" sldId="2147483673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018" v="3"/>
          <pc:sldLayoutMkLst>
            <pc:docMk/>
            <pc:sldMasterMk cId="2460954070" sldId="2147485658"/>
            <pc:sldLayoutMk cId="3262798678" sldId="2147483674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064" v="4"/>
          <pc:sldLayoutMkLst>
            <pc:docMk/>
            <pc:sldMasterMk cId="2460954070" sldId="2147485658"/>
            <pc:sldLayoutMk cId="406146022" sldId="2147483675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111" v="5"/>
          <pc:sldLayoutMkLst>
            <pc:docMk/>
            <pc:sldMasterMk cId="2460954070" sldId="2147485658"/>
            <pc:sldLayoutMk cId="4251575608" sldId="2147483676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158" v="7"/>
          <pc:sldLayoutMkLst>
            <pc:docMk/>
            <pc:sldMasterMk cId="2460954070" sldId="2147485658"/>
            <pc:sldLayoutMk cId="2905009484" sldId="2147483677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205" v="9"/>
          <pc:sldLayoutMkLst>
            <pc:docMk/>
            <pc:sldMasterMk cId="2460954070" sldId="2147485658"/>
            <pc:sldLayoutMk cId="3999016184" sldId="2147483678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236" v="10"/>
          <pc:sldLayoutMkLst>
            <pc:docMk/>
            <pc:sldMasterMk cId="2460954070" sldId="2147485658"/>
            <pc:sldLayoutMk cId="4148595079" sldId="2147483679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314" v="13"/>
          <pc:sldLayoutMkLst>
            <pc:docMk/>
            <pc:sldMasterMk cId="2460954070" sldId="2147485658"/>
            <pc:sldLayoutMk cId="133851357" sldId="2147483680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424" v="17"/>
          <pc:sldLayoutMkLst>
            <pc:docMk/>
            <pc:sldMasterMk cId="2460954070" sldId="2147485658"/>
            <pc:sldLayoutMk cId="4214478508" sldId="2147483681"/>
          </pc:sldLayoutMkLst>
        </pc:sldLayoutChg>
        <pc:sldLayoutChg chg="add">
          <pc:chgData name="Khelan Modi" userId="S::khelanmodi@microsoft.com::cee38088-fd52-429f-8a9f-38afc049b59e" providerId="AD" clId="Web-{3AFF2C91-72B8-E0E0-7159-DCCF7992953A}" dt="2024-05-10T19:35:31.486" v="19"/>
          <pc:sldLayoutMkLst>
            <pc:docMk/>
            <pc:sldMasterMk cId="2460954070" sldId="2147485658"/>
            <pc:sldLayoutMk cId="2332584877" sldId="2147483682"/>
          </pc:sldLayoutMkLst>
        </pc:sldLayoutChg>
      </pc:sldMasterChg>
    </pc:docChg>
  </pc:docChgLst>
  <pc:docChgLst>
    <pc:chgData name="Khelan Modi" userId="S::khelanmodi@microsoft.com::cee38088-fd52-429f-8a9f-38afc049b59e" providerId="AD" clId="Web-{9241BE90-EFD6-7A28-F12D-316A9EC5B023}"/>
    <pc:docChg chg="addSld delSld modSld">
      <pc:chgData name="Khelan Modi" userId="S::khelanmodi@microsoft.com::cee38088-fd52-429f-8a9f-38afc049b59e" providerId="AD" clId="Web-{9241BE90-EFD6-7A28-F12D-316A9EC5B023}" dt="2024-05-17T17:09:41.318" v="7"/>
      <pc:docMkLst>
        <pc:docMk/>
      </pc:docMkLst>
      <pc:sldChg chg="modSp delCm modCm">
        <pc:chgData name="Khelan Modi" userId="S::khelanmodi@microsoft.com::cee38088-fd52-429f-8a9f-38afc049b59e" providerId="AD" clId="Web-{9241BE90-EFD6-7A28-F12D-316A9EC5B023}" dt="2024-05-17T17:08:08.031" v="5"/>
        <pc:sldMkLst>
          <pc:docMk/>
          <pc:sldMk cId="1155581143" sldId="2147479499"/>
        </pc:sldMkLst>
        <pc:spChg chg="mod">
          <ac:chgData name="Khelan Modi" userId="S::khelanmodi@microsoft.com::cee38088-fd52-429f-8a9f-38afc049b59e" providerId="AD" clId="Web-{9241BE90-EFD6-7A28-F12D-316A9EC5B023}" dt="2024-05-17T17:08:07.953" v="4" actId="20577"/>
          <ac:spMkLst>
            <pc:docMk/>
            <pc:sldMk cId="1155581143" sldId="2147479499"/>
            <ac:spMk id="6" creationId="{00000000-0000-0000-0000-000000000000}"/>
          </ac:spMkLst>
        </pc:spChg>
        <pc:spChg chg="mod">
          <ac:chgData name="Khelan Modi" userId="S::khelanmodi@microsoft.com::cee38088-fd52-429f-8a9f-38afc049b59e" providerId="AD" clId="Web-{9241BE90-EFD6-7A28-F12D-316A9EC5B023}" dt="2024-05-17T17:07:49.436" v="1" actId="20577"/>
          <ac:spMkLst>
            <pc:docMk/>
            <pc:sldMk cId="1155581143" sldId="2147479499"/>
            <ac:spMk id="26" creationId="{9D28C154-8F6B-BA94-4D64-846722B6F2B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Khelan Modi" userId="S::khelanmodi@microsoft.com::cee38088-fd52-429f-8a9f-38afc049b59e" providerId="AD" clId="Web-{9241BE90-EFD6-7A28-F12D-316A9EC5B023}" dt="2024-05-17T17:07:49.593" v="2"/>
              <pc2:cmMkLst xmlns:pc2="http://schemas.microsoft.com/office/powerpoint/2019/9/main/command">
                <pc:docMk/>
                <pc:sldMk cId="1155581143" sldId="2147479499"/>
                <pc2:cmMk id="{8D567B66-4070-4EFF-A665-BBE2BA97BBBF}"/>
              </pc2:cmMkLst>
            </pc226:cmChg>
            <pc226:cmChg xmlns:pc226="http://schemas.microsoft.com/office/powerpoint/2022/06/main/command" chg="del mod">
              <pc226:chgData name="Khelan Modi" userId="S::khelanmodi@microsoft.com::cee38088-fd52-429f-8a9f-38afc049b59e" providerId="AD" clId="Web-{9241BE90-EFD6-7A28-F12D-316A9EC5B023}" dt="2024-05-17T17:08:08.031" v="5"/>
              <pc2:cmMkLst xmlns:pc2="http://schemas.microsoft.com/office/powerpoint/2019/9/main/command">
                <pc:docMk/>
                <pc:sldMk cId="1155581143" sldId="2147479499"/>
                <pc2:cmMk id="{F1E09AD9-21D5-4F3F-8784-782335C6386B}"/>
              </pc2:cmMkLst>
            </pc226:cmChg>
          </p:ext>
        </pc:extLst>
      </pc:sldChg>
      <pc:sldChg chg="del">
        <pc:chgData name="Khelan Modi" userId="S::khelanmodi@microsoft.com::cee38088-fd52-429f-8a9f-38afc049b59e" providerId="AD" clId="Web-{9241BE90-EFD6-7A28-F12D-316A9EC5B023}" dt="2024-05-17T17:08:16.313" v="6"/>
        <pc:sldMkLst>
          <pc:docMk/>
          <pc:sldMk cId="1927391674" sldId="2147482108"/>
        </pc:sldMkLst>
      </pc:sldChg>
      <pc:sldChg chg="add">
        <pc:chgData name="Khelan Modi" userId="S::khelanmodi@microsoft.com::cee38088-fd52-429f-8a9f-38afc049b59e" providerId="AD" clId="Web-{9241BE90-EFD6-7A28-F12D-316A9EC5B023}" dt="2024-05-17T17:09:41.318" v="7"/>
        <pc:sldMkLst>
          <pc:docMk/>
          <pc:sldMk cId="2419367965" sldId="2147482550"/>
        </pc:sldMkLst>
      </pc:sldChg>
    </pc:docChg>
  </pc:docChgLst>
  <pc:docChgLst>
    <pc:chgData name="Khelan Modi" userId="S::khelanmodi@microsoft.com::cee38088-fd52-429f-8a9f-38afc049b59e" providerId="AD" clId="Web-{663AC964-1786-0FC9-CD3A-C779A5FC5DF6}"/>
    <pc:docChg chg="addSld modSld">
      <pc:chgData name="Khelan Modi" userId="S::khelanmodi@microsoft.com::cee38088-fd52-429f-8a9f-38afc049b59e" providerId="AD" clId="Web-{663AC964-1786-0FC9-CD3A-C779A5FC5DF6}" dt="2024-05-20T16:48:58.214" v="334" actId="1076"/>
      <pc:docMkLst>
        <pc:docMk/>
      </pc:docMkLst>
      <pc:sldChg chg="addSp modSp mod modClrScheme chgLayout">
        <pc:chgData name="Khelan Modi" userId="S::khelanmodi@microsoft.com::cee38088-fd52-429f-8a9f-38afc049b59e" providerId="AD" clId="Web-{663AC964-1786-0FC9-CD3A-C779A5FC5DF6}" dt="2024-05-20T16:20:06.234" v="204" actId="20577"/>
        <pc:sldMkLst>
          <pc:docMk/>
          <pc:sldMk cId="1155581143" sldId="2147479499"/>
        </pc:sldMkLst>
        <pc:spChg chg="mod">
          <ac:chgData name="Khelan Modi" userId="S::khelanmodi@microsoft.com::cee38088-fd52-429f-8a9f-38afc049b59e" providerId="AD" clId="Web-{663AC964-1786-0FC9-CD3A-C779A5FC5DF6}" dt="2024-05-17T16:44:40.763" v="178" actId="1076"/>
          <ac:spMkLst>
            <pc:docMk/>
            <pc:sldMk cId="1155581143" sldId="2147479499"/>
            <ac:spMk id="3" creationId="{E04BA29A-D37E-62C3-7FF4-5F7FD64E2E7B}"/>
          </ac:spMkLst>
        </pc:spChg>
        <pc:spChg chg="add mod">
          <ac:chgData name="Khelan Modi" userId="S::khelanmodi@microsoft.com::cee38088-fd52-429f-8a9f-38afc049b59e" providerId="AD" clId="Web-{663AC964-1786-0FC9-CD3A-C779A5FC5DF6}" dt="2024-05-17T16:44:40.810" v="182" actId="1076"/>
          <ac:spMkLst>
            <pc:docMk/>
            <pc:sldMk cId="1155581143" sldId="2147479499"/>
            <ac:spMk id="4" creationId="{313E1538-FB5F-1916-5F09-BE55A290E420}"/>
          </ac:spMkLst>
        </pc:spChg>
        <pc:spChg chg="mod ord">
          <ac:chgData name="Khelan Modi" userId="S::khelanmodi@microsoft.com::cee38088-fd52-429f-8a9f-38afc049b59e" providerId="AD" clId="Web-{663AC964-1786-0FC9-CD3A-C779A5FC5DF6}" dt="2024-05-17T16:45:38.532" v="188" actId="20577"/>
          <ac:spMkLst>
            <pc:docMk/>
            <pc:sldMk cId="1155581143" sldId="2147479499"/>
            <ac:spMk id="6" creationId="{00000000-0000-0000-0000-000000000000}"/>
          </ac:spMkLst>
        </pc:spChg>
        <pc:spChg chg="mod">
          <ac:chgData name="Khelan Modi" userId="S::khelanmodi@microsoft.com::cee38088-fd52-429f-8a9f-38afc049b59e" providerId="AD" clId="Web-{663AC964-1786-0FC9-CD3A-C779A5FC5DF6}" dt="2024-05-17T16:45:27.734" v="187" actId="20577"/>
          <ac:spMkLst>
            <pc:docMk/>
            <pc:sldMk cId="1155581143" sldId="2147479499"/>
            <ac:spMk id="7" creationId="{C7EC3DAC-62C7-75BF-FE4A-4DDF91E313D7}"/>
          </ac:spMkLst>
        </pc:spChg>
        <pc:spChg chg="mod">
          <ac:chgData name="Khelan Modi" userId="S::khelanmodi@microsoft.com::cee38088-fd52-429f-8a9f-38afc049b59e" providerId="AD" clId="Web-{663AC964-1786-0FC9-CD3A-C779A5FC5DF6}" dt="2024-05-17T16:41:36.698" v="120" actId="20577"/>
          <ac:spMkLst>
            <pc:docMk/>
            <pc:sldMk cId="1155581143" sldId="2147479499"/>
            <ac:spMk id="17" creationId="{00000000-0000-0000-0000-000000000000}"/>
          </ac:spMkLst>
        </pc:spChg>
        <pc:spChg chg="add mod">
          <ac:chgData name="Khelan Modi" userId="S::khelanmodi@microsoft.com::cee38088-fd52-429f-8a9f-38afc049b59e" providerId="AD" clId="Web-{663AC964-1786-0FC9-CD3A-C779A5FC5DF6}" dt="2024-05-17T16:44:40.747" v="177" actId="1076"/>
          <ac:spMkLst>
            <pc:docMk/>
            <pc:sldMk cId="1155581143" sldId="2147479499"/>
            <ac:spMk id="22" creationId="{7477978A-55EC-0DA3-1A07-8DADB81AA37D}"/>
          </ac:spMkLst>
        </pc:spChg>
        <pc:spChg chg="add mod">
          <ac:chgData name="Khelan Modi" userId="S::khelanmodi@microsoft.com::cee38088-fd52-429f-8a9f-38afc049b59e" providerId="AD" clId="Web-{663AC964-1786-0FC9-CD3A-C779A5FC5DF6}" dt="2024-05-17T16:44:40.778" v="179" actId="1076"/>
          <ac:spMkLst>
            <pc:docMk/>
            <pc:sldMk cId="1155581143" sldId="2147479499"/>
            <ac:spMk id="24" creationId="{B5021A8E-A228-4C07-EB73-E6891ADB5AB2}"/>
          </ac:spMkLst>
        </pc:spChg>
        <pc:spChg chg="add mod">
          <ac:chgData name="Khelan Modi" userId="S::khelanmodi@microsoft.com::cee38088-fd52-429f-8a9f-38afc049b59e" providerId="AD" clId="Web-{663AC964-1786-0FC9-CD3A-C779A5FC5DF6}" dt="2024-05-20T16:20:06.234" v="204" actId="20577"/>
          <ac:spMkLst>
            <pc:docMk/>
            <pc:sldMk cId="1155581143" sldId="2147479499"/>
            <ac:spMk id="26" creationId="{9D28C154-8F6B-BA94-4D64-846722B6F2BC}"/>
          </ac:spMkLst>
        </pc:spChg>
      </pc:sldChg>
      <pc:sldChg chg="modSp mod modClrScheme chgLayout">
        <pc:chgData name="Khelan Modi" userId="S::khelanmodi@microsoft.com::cee38088-fd52-429f-8a9f-38afc049b59e" providerId="AD" clId="Web-{663AC964-1786-0FC9-CD3A-C779A5FC5DF6}" dt="2024-05-17T16:46:12.080" v="195" actId="1076"/>
        <pc:sldMkLst>
          <pc:docMk/>
          <pc:sldMk cId="4015317989" sldId="2147479500"/>
        </pc:sldMkLst>
        <pc:spChg chg="mod">
          <ac:chgData name="Khelan Modi" userId="S::khelanmodi@microsoft.com::cee38088-fd52-429f-8a9f-38afc049b59e" providerId="AD" clId="Web-{663AC964-1786-0FC9-CD3A-C779A5FC5DF6}" dt="2024-05-17T16:46:12.080" v="195" actId="1076"/>
          <ac:spMkLst>
            <pc:docMk/>
            <pc:sldMk cId="4015317989" sldId="2147479500"/>
            <ac:spMk id="4" creationId="{C48A2588-DEEF-4466-B489-C48555FD0A80}"/>
          </ac:spMkLst>
        </pc:spChg>
        <pc:spChg chg="mod ord">
          <ac:chgData name="Khelan Modi" userId="S::khelanmodi@microsoft.com::cee38088-fd52-429f-8a9f-38afc049b59e" providerId="AD" clId="Web-{663AC964-1786-0FC9-CD3A-C779A5FC5DF6}" dt="2024-05-17T16:38:06.858" v="27"/>
          <ac:spMkLst>
            <pc:docMk/>
            <pc:sldMk cId="4015317989" sldId="2147479500"/>
            <ac:spMk id="6" creationId="{7FADB5E4-83CF-47EF-AC04-3689C7951EBE}"/>
          </ac:spMkLst>
        </pc:spChg>
        <pc:spChg chg="mod">
          <ac:chgData name="Khelan Modi" userId="S::khelanmodi@microsoft.com::cee38088-fd52-429f-8a9f-38afc049b59e" providerId="AD" clId="Web-{663AC964-1786-0FC9-CD3A-C779A5FC5DF6}" dt="2024-05-17T16:38:06.858" v="27"/>
          <ac:spMkLst>
            <pc:docMk/>
            <pc:sldMk cId="4015317989" sldId="2147479500"/>
            <ac:spMk id="47" creationId="{1F301958-DE5F-4AB2-97F9-69B1699A128E}"/>
          </ac:spMkLst>
        </pc:spChg>
      </pc:sldChg>
      <pc:sldChg chg="addSp delSp modSp add replId">
        <pc:chgData name="Khelan Modi" userId="S::khelanmodi@microsoft.com::cee38088-fd52-429f-8a9f-38afc049b59e" providerId="AD" clId="Web-{663AC964-1786-0FC9-CD3A-C779A5FC5DF6}" dt="2024-05-20T16:48:23.711" v="320" actId="1076"/>
        <pc:sldMkLst>
          <pc:docMk/>
          <pc:sldMk cId="354200072" sldId="2147482551"/>
        </pc:sldMkLst>
        <pc:spChg chg="del">
          <ac:chgData name="Khelan Modi" userId="S::khelanmodi@microsoft.com::cee38088-fd52-429f-8a9f-38afc049b59e" providerId="AD" clId="Web-{663AC964-1786-0FC9-CD3A-C779A5FC5DF6}" dt="2024-05-20T16:44:59.356" v="216"/>
          <ac:spMkLst>
            <pc:docMk/>
            <pc:sldMk cId="354200072" sldId="2147482551"/>
            <ac:spMk id="9" creationId="{0488477B-8AAA-005B-C956-2FBB6E9C2B72}"/>
          </ac:spMkLst>
        </pc:spChg>
        <pc:spChg chg="add del mod">
          <ac:chgData name="Khelan Modi" userId="S::khelanmodi@microsoft.com::cee38088-fd52-429f-8a9f-38afc049b59e" providerId="AD" clId="Web-{663AC964-1786-0FC9-CD3A-C779A5FC5DF6}" dt="2024-05-20T16:46:56.050" v="306" actId="20577"/>
          <ac:spMkLst>
            <pc:docMk/>
            <pc:sldMk cId="354200072" sldId="2147482551"/>
            <ac:spMk id="10" creationId="{3CF6EE3B-DC1A-DAB5-34FA-99C9C8CE542B}"/>
          </ac:spMkLst>
        </pc:spChg>
        <pc:picChg chg="del">
          <ac:chgData name="Khelan Modi" userId="S::khelanmodi@microsoft.com::cee38088-fd52-429f-8a9f-38afc049b59e" providerId="AD" clId="Web-{663AC964-1786-0FC9-CD3A-C779A5FC5DF6}" dt="2024-05-20T16:38:48.662" v="206"/>
          <ac:picMkLst>
            <pc:docMk/>
            <pc:sldMk cId="354200072" sldId="2147482551"/>
            <ac:picMk id="2" creationId="{D3305EE3-56AD-EE6C-D289-53BD640F9452}"/>
          </ac:picMkLst>
        </pc:picChg>
        <pc:picChg chg="add mod">
          <ac:chgData name="Khelan Modi" userId="S::khelanmodi@microsoft.com::cee38088-fd52-429f-8a9f-38afc049b59e" providerId="AD" clId="Web-{663AC964-1786-0FC9-CD3A-C779A5FC5DF6}" dt="2024-05-20T16:48:23.681" v="319" actId="1076"/>
          <ac:picMkLst>
            <pc:docMk/>
            <pc:sldMk cId="354200072" sldId="2147482551"/>
            <ac:picMk id="3" creationId="{0C709102-8F5F-B112-0A65-C6DDD817E736}"/>
          </ac:picMkLst>
        </pc:picChg>
        <pc:picChg chg="add mod">
          <ac:chgData name="Khelan Modi" userId="S::khelanmodi@microsoft.com::cee38088-fd52-429f-8a9f-38afc049b59e" providerId="AD" clId="Web-{663AC964-1786-0FC9-CD3A-C779A5FC5DF6}" dt="2024-05-20T16:48:23.711" v="320" actId="1076"/>
          <ac:picMkLst>
            <pc:docMk/>
            <pc:sldMk cId="354200072" sldId="2147482551"/>
            <ac:picMk id="4" creationId="{67749F45-C8B3-8B85-F3B6-9E365073A630}"/>
          </ac:picMkLst>
        </pc:picChg>
        <pc:picChg chg="add del mod">
          <ac:chgData name="Khelan Modi" userId="S::khelanmodi@microsoft.com::cee38088-fd52-429f-8a9f-38afc049b59e" providerId="AD" clId="Web-{663AC964-1786-0FC9-CD3A-C779A5FC5DF6}" dt="2024-05-20T16:45:17.404" v="220"/>
          <ac:picMkLst>
            <pc:docMk/>
            <pc:sldMk cId="354200072" sldId="2147482551"/>
            <ac:picMk id="5" creationId="{14DF1B56-CBB7-5C1D-6E3B-D5447E929B5C}"/>
          </ac:picMkLst>
        </pc:picChg>
        <pc:picChg chg="add del mod">
          <ac:chgData name="Khelan Modi" userId="S::khelanmodi@microsoft.com::cee38088-fd52-429f-8a9f-38afc049b59e" providerId="AD" clId="Web-{663AC964-1786-0FC9-CD3A-C779A5FC5DF6}" dt="2024-05-20T16:44:54.621" v="215"/>
          <ac:picMkLst>
            <pc:docMk/>
            <pc:sldMk cId="354200072" sldId="2147482551"/>
            <ac:picMk id="6" creationId="{00E3F2E9-6837-137E-BE2A-50F488DFA7A5}"/>
          </ac:picMkLst>
        </pc:picChg>
        <pc:picChg chg="add del mod">
          <ac:chgData name="Khelan Modi" userId="S::khelanmodi@microsoft.com::cee38088-fd52-429f-8a9f-38afc049b59e" providerId="AD" clId="Web-{663AC964-1786-0FC9-CD3A-C779A5FC5DF6}" dt="2024-05-20T16:44:52.574" v="214"/>
          <ac:picMkLst>
            <pc:docMk/>
            <pc:sldMk cId="354200072" sldId="2147482551"/>
            <ac:picMk id="7" creationId="{5494358D-18C0-AFE4-2158-558E3C09C943}"/>
          </ac:picMkLst>
        </pc:picChg>
      </pc:sldChg>
      <pc:sldChg chg="delSp modSp add replId">
        <pc:chgData name="Khelan Modi" userId="S::khelanmodi@microsoft.com::cee38088-fd52-429f-8a9f-38afc049b59e" providerId="AD" clId="Web-{663AC964-1786-0FC9-CD3A-C779A5FC5DF6}" dt="2024-05-20T16:48:58.214" v="334" actId="1076"/>
        <pc:sldMkLst>
          <pc:docMk/>
          <pc:sldMk cId="1963490810" sldId="2147482552"/>
        </pc:sldMkLst>
        <pc:spChg chg="mod">
          <ac:chgData name="Khelan Modi" userId="S::khelanmodi@microsoft.com::cee38088-fd52-429f-8a9f-38afc049b59e" providerId="AD" clId="Web-{663AC964-1786-0FC9-CD3A-C779A5FC5DF6}" dt="2024-05-20T16:48:56.104" v="332" actId="20577"/>
          <ac:spMkLst>
            <pc:docMk/>
            <pc:sldMk cId="1963490810" sldId="2147482552"/>
            <ac:spMk id="9" creationId="{0488477B-8AAA-005B-C956-2FBB6E9C2B72}"/>
          </ac:spMkLst>
        </pc:spChg>
        <pc:picChg chg="del">
          <ac:chgData name="Khelan Modi" userId="S::khelanmodi@microsoft.com::cee38088-fd52-429f-8a9f-38afc049b59e" providerId="AD" clId="Web-{663AC964-1786-0FC9-CD3A-C779A5FC5DF6}" dt="2024-05-20T16:45:59.156" v="262"/>
          <ac:picMkLst>
            <pc:docMk/>
            <pc:sldMk cId="1963490810" sldId="2147482552"/>
            <ac:picMk id="3" creationId="{0C709102-8F5F-B112-0A65-C6DDD817E736}"/>
          </ac:picMkLst>
        </pc:picChg>
        <pc:picChg chg="del">
          <ac:chgData name="Khelan Modi" userId="S::khelanmodi@microsoft.com::cee38088-fd52-429f-8a9f-38afc049b59e" providerId="AD" clId="Web-{663AC964-1786-0FC9-CD3A-C779A5FC5DF6}" dt="2024-05-20T16:46:00.750" v="263"/>
          <ac:picMkLst>
            <pc:docMk/>
            <pc:sldMk cId="1963490810" sldId="2147482552"/>
            <ac:picMk id="4" creationId="{67749F45-C8B3-8B85-F3B6-9E365073A630}"/>
          </ac:picMkLst>
        </pc:picChg>
        <pc:picChg chg="del">
          <ac:chgData name="Khelan Modi" userId="S::khelanmodi@microsoft.com::cee38088-fd52-429f-8a9f-38afc049b59e" providerId="AD" clId="Web-{663AC964-1786-0FC9-CD3A-C779A5FC5DF6}" dt="2024-05-20T16:45:57.515" v="261"/>
          <ac:picMkLst>
            <pc:docMk/>
            <pc:sldMk cId="1963490810" sldId="2147482552"/>
            <ac:picMk id="5" creationId="{14DF1B56-CBB7-5C1D-6E3B-D5447E929B5C}"/>
          </ac:picMkLst>
        </pc:picChg>
        <pc:picChg chg="mod">
          <ac:chgData name="Khelan Modi" userId="S::khelanmodi@microsoft.com::cee38088-fd52-429f-8a9f-38afc049b59e" providerId="AD" clId="Web-{663AC964-1786-0FC9-CD3A-C779A5FC5DF6}" dt="2024-05-20T16:48:58.214" v="334" actId="1076"/>
          <ac:picMkLst>
            <pc:docMk/>
            <pc:sldMk cId="1963490810" sldId="2147482552"/>
            <ac:picMk id="6" creationId="{00E3F2E9-6837-137E-BE2A-50F488DFA7A5}"/>
          </ac:picMkLst>
        </pc:picChg>
        <pc:picChg chg="mod">
          <ac:chgData name="Khelan Modi" userId="S::khelanmodi@microsoft.com::cee38088-fd52-429f-8a9f-38afc049b59e" providerId="AD" clId="Web-{663AC964-1786-0FC9-CD3A-C779A5FC5DF6}" dt="2024-05-20T16:48:57.088" v="333" actId="1076"/>
          <ac:picMkLst>
            <pc:docMk/>
            <pc:sldMk cId="1963490810" sldId="2147482552"/>
            <ac:picMk id="7" creationId="{5494358D-18C0-AFE4-2158-558E3C09C943}"/>
          </ac:picMkLst>
        </pc:picChg>
      </pc:sldChg>
      <pc:sldChg chg="delSp modSp add replId">
        <pc:chgData name="Khelan Modi" userId="S::khelanmodi@microsoft.com::cee38088-fd52-429f-8a9f-38afc049b59e" providerId="AD" clId="Web-{663AC964-1786-0FC9-CD3A-C779A5FC5DF6}" dt="2024-05-20T16:47:11.988" v="307"/>
        <pc:sldMkLst>
          <pc:docMk/>
          <pc:sldMk cId="736798797" sldId="2147482553"/>
        </pc:sldMkLst>
        <pc:spChg chg="mod">
          <ac:chgData name="Khelan Modi" userId="S::khelanmodi@microsoft.com::cee38088-fd52-429f-8a9f-38afc049b59e" providerId="AD" clId="Web-{663AC964-1786-0FC9-CD3A-C779A5FC5DF6}" dt="2024-05-20T16:47:11.988" v="307"/>
          <ac:spMkLst>
            <pc:docMk/>
            <pc:sldMk cId="736798797" sldId="2147482553"/>
            <ac:spMk id="10" creationId="{3CF6EE3B-DC1A-DAB5-34FA-99C9C8CE542B}"/>
          </ac:spMkLst>
        </pc:spChg>
        <pc:picChg chg="del">
          <ac:chgData name="Khelan Modi" userId="S::khelanmodi@microsoft.com::cee38088-fd52-429f-8a9f-38afc049b59e" providerId="AD" clId="Web-{663AC964-1786-0FC9-CD3A-C779A5FC5DF6}" dt="2024-05-20T16:45:26.123" v="222"/>
          <ac:picMkLst>
            <pc:docMk/>
            <pc:sldMk cId="736798797" sldId="2147482553"/>
            <ac:picMk id="3" creationId="{0C709102-8F5F-B112-0A65-C6DDD817E736}"/>
          </ac:picMkLst>
        </pc:picChg>
        <pc:picChg chg="del">
          <ac:chgData name="Khelan Modi" userId="S::khelanmodi@microsoft.com::cee38088-fd52-429f-8a9f-38afc049b59e" providerId="AD" clId="Web-{663AC964-1786-0FC9-CD3A-C779A5FC5DF6}" dt="2024-05-20T16:45:28.060" v="223"/>
          <ac:picMkLst>
            <pc:docMk/>
            <pc:sldMk cId="736798797" sldId="2147482553"/>
            <ac:picMk id="4" creationId="{67749F45-C8B3-8B85-F3B6-9E365073A630}"/>
          </ac:picMkLst>
        </pc:picChg>
        <pc:picChg chg="mod ord">
          <ac:chgData name="Khelan Modi" userId="S::khelanmodi@microsoft.com::cee38088-fd52-429f-8a9f-38afc049b59e" providerId="AD" clId="Web-{663AC964-1786-0FC9-CD3A-C779A5FC5DF6}" dt="2024-05-20T16:47:11.988" v="307"/>
          <ac:picMkLst>
            <pc:docMk/>
            <pc:sldMk cId="736798797" sldId="2147482553"/>
            <ac:picMk id="5" creationId="{14DF1B56-CBB7-5C1D-6E3B-D5447E929B5C}"/>
          </ac:picMkLst>
        </pc:picChg>
      </pc:sldChg>
    </pc:docChg>
  </pc:docChgLst>
  <pc:docChgLst>
    <pc:chgData name="Khelan Modi" userId="S::khelanmodi@microsoft.com::cee38088-fd52-429f-8a9f-38afc049b59e" providerId="AD" clId="Web-{403B7F6F-ADE4-2DD3-F4A6-25F92C1D4816}"/>
    <pc:docChg chg="delSld modSld">
      <pc:chgData name="Khelan Modi" userId="S::khelanmodi@microsoft.com::cee38088-fd52-429f-8a9f-38afc049b59e" providerId="AD" clId="Web-{403B7F6F-ADE4-2DD3-F4A6-25F92C1D4816}" dt="2024-07-01T18:00:34.273" v="3"/>
      <pc:docMkLst>
        <pc:docMk/>
      </pc:docMkLst>
      <pc:sldChg chg="modSp">
        <pc:chgData name="Khelan Modi" userId="S::khelanmodi@microsoft.com::cee38088-fd52-429f-8a9f-38afc049b59e" providerId="AD" clId="Web-{403B7F6F-ADE4-2DD3-F4A6-25F92C1D4816}" dt="2024-07-01T18:00:12.225" v="2" actId="20577"/>
        <pc:sldMkLst>
          <pc:docMk/>
          <pc:sldMk cId="3974984457" sldId="2147479495"/>
        </pc:sldMkLst>
        <pc:spChg chg="mod">
          <ac:chgData name="Khelan Modi" userId="S::khelanmodi@microsoft.com::cee38088-fd52-429f-8a9f-38afc049b59e" providerId="AD" clId="Web-{403B7F6F-ADE4-2DD3-F4A6-25F92C1D4816}" dt="2024-07-01T18:00:12.225" v="2" actId="20577"/>
          <ac:spMkLst>
            <pc:docMk/>
            <pc:sldMk cId="3974984457" sldId="2147479495"/>
            <ac:spMk id="3" creationId="{B95F1151-9637-E481-0847-7A0B7BC5D063}"/>
          </ac:spMkLst>
        </pc:spChg>
      </pc:sldChg>
      <pc:sldChg chg="del">
        <pc:chgData name="Khelan Modi" userId="S::khelanmodi@microsoft.com::cee38088-fd52-429f-8a9f-38afc049b59e" providerId="AD" clId="Web-{403B7F6F-ADE4-2DD3-F4A6-25F92C1D4816}" dt="2024-07-01T18:00:34.273" v="3"/>
        <pc:sldMkLst>
          <pc:docMk/>
          <pc:sldMk cId="3206538784" sldId="2147483535"/>
        </pc:sldMkLst>
      </pc:sldChg>
    </pc:docChg>
  </pc:docChgLst>
  <pc:docChgLst>
    <pc:chgData name="Khelan Modi" userId="S::khelanmodi@microsoft.com::cee38088-fd52-429f-8a9f-38afc049b59e" providerId="AD" clId="Web-{4ABA8CF8-1B7A-578C-1B10-99B4FDDBC01E}"/>
    <pc:docChg chg="modSld">
      <pc:chgData name="Khelan Modi" userId="S::khelanmodi@microsoft.com::cee38088-fd52-429f-8a9f-38afc049b59e" providerId="AD" clId="Web-{4ABA8CF8-1B7A-578C-1B10-99B4FDDBC01E}" dt="2024-08-28T20:22:51.879" v="15" actId="20577"/>
      <pc:docMkLst>
        <pc:docMk/>
      </pc:docMkLst>
      <pc:sldChg chg="modSp">
        <pc:chgData name="Khelan Modi" userId="S::khelanmodi@microsoft.com::cee38088-fd52-429f-8a9f-38afc049b59e" providerId="AD" clId="Web-{4ABA8CF8-1B7A-578C-1B10-99B4FDDBC01E}" dt="2024-08-28T20:22:51.879" v="15" actId="20577"/>
        <pc:sldMkLst>
          <pc:docMk/>
          <pc:sldMk cId="3974984457" sldId="2147479495"/>
        </pc:sldMkLst>
        <pc:spChg chg="mod">
          <ac:chgData name="Khelan Modi" userId="S::khelanmodi@microsoft.com::cee38088-fd52-429f-8a9f-38afc049b59e" providerId="AD" clId="Web-{4ABA8CF8-1B7A-578C-1B10-99B4FDDBC01E}" dt="2024-08-28T20:22:51.879" v="15" actId="20577"/>
          <ac:spMkLst>
            <pc:docMk/>
            <pc:sldMk cId="3974984457" sldId="2147479495"/>
            <ac:spMk id="3" creationId="{B95F1151-9637-E481-0847-7A0B7BC5D063}"/>
          </ac:spMkLst>
        </pc:spChg>
      </pc:sldChg>
      <pc:sldChg chg="mod modShow">
        <pc:chgData name="Khelan Modi" userId="S::khelanmodi@microsoft.com::cee38088-fd52-429f-8a9f-38afc049b59e" providerId="AD" clId="Web-{4ABA8CF8-1B7A-578C-1B10-99B4FDDBC01E}" dt="2024-08-28T20:22:28.549" v="0"/>
        <pc:sldMkLst>
          <pc:docMk/>
          <pc:sldMk cId="1155581143" sldId="2147479499"/>
        </pc:sldMkLst>
      </pc:sldChg>
    </pc:docChg>
  </pc:docChgLst>
  <pc:docChgLst>
    <pc:chgData name="Khelan Modi" userId="S::khelanmodi@microsoft.com::cee38088-fd52-429f-8a9f-38afc049b59e" providerId="AD" clId="Web-{D989AE78-6241-88D7-F902-8B68D6FD382C}"/>
    <pc:docChg chg="addSld modSld">
      <pc:chgData name="Khelan Modi" userId="S::khelanmodi@microsoft.com::cee38088-fd52-429f-8a9f-38afc049b59e" providerId="AD" clId="Web-{D989AE78-6241-88D7-F902-8B68D6FD382C}" dt="2024-09-05T16:48:48.512" v="186" actId="20577"/>
      <pc:docMkLst>
        <pc:docMk/>
      </pc:docMkLst>
      <pc:sldChg chg="modSp modNotes">
        <pc:chgData name="Khelan Modi" userId="S::khelanmodi@microsoft.com::cee38088-fd52-429f-8a9f-38afc049b59e" providerId="AD" clId="Web-{D989AE78-6241-88D7-F902-8B68D6FD382C}" dt="2024-09-05T16:26:08.591" v="53" actId="1076"/>
        <pc:sldMkLst>
          <pc:docMk/>
          <pc:sldMk cId="3959968980" sldId="287"/>
        </pc:sldMkLst>
        <pc:spChg chg="mod">
          <ac:chgData name="Khelan Modi" userId="S::khelanmodi@microsoft.com::cee38088-fd52-429f-8a9f-38afc049b59e" providerId="AD" clId="Web-{D989AE78-6241-88D7-F902-8B68D6FD382C}" dt="2024-09-05T15:48:50.713" v="25" actId="14100"/>
          <ac:spMkLst>
            <pc:docMk/>
            <pc:sldMk cId="3959968980" sldId="287"/>
            <ac:spMk id="2" creationId="{E37B3B82-EC95-0314-6177-5A38DBD508BC}"/>
          </ac:spMkLst>
        </pc:spChg>
        <pc:spChg chg="mod">
          <ac:chgData name="Khelan Modi" userId="S::khelanmodi@microsoft.com::cee38088-fd52-429f-8a9f-38afc049b59e" providerId="AD" clId="Web-{D989AE78-6241-88D7-F902-8B68D6FD382C}" dt="2024-09-05T16:26:08.591" v="53" actId="1076"/>
          <ac:spMkLst>
            <pc:docMk/>
            <pc:sldMk cId="3959968980" sldId="287"/>
            <ac:spMk id="9" creationId="{9249A489-8682-04DC-59FB-79D69370897F}"/>
          </ac:spMkLst>
        </pc:spChg>
      </pc:sldChg>
      <pc:sldChg chg="modSp">
        <pc:chgData name="Khelan Modi" userId="S::khelanmodi@microsoft.com::cee38088-fd52-429f-8a9f-38afc049b59e" providerId="AD" clId="Web-{D989AE78-6241-88D7-F902-8B68D6FD382C}" dt="2024-09-05T16:33:09.271" v="67" actId="20577"/>
        <pc:sldMkLst>
          <pc:docMk/>
          <pc:sldMk cId="3974984457" sldId="2147479495"/>
        </pc:sldMkLst>
        <pc:spChg chg="mod">
          <ac:chgData name="Khelan Modi" userId="S::khelanmodi@microsoft.com::cee38088-fd52-429f-8a9f-38afc049b59e" providerId="AD" clId="Web-{D989AE78-6241-88D7-F902-8B68D6FD382C}" dt="2024-09-05T16:33:09.271" v="67" actId="20577"/>
          <ac:spMkLst>
            <pc:docMk/>
            <pc:sldMk cId="3974984457" sldId="2147479495"/>
            <ac:spMk id="4" creationId="{00000000-0000-0000-0000-000000000000}"/>
          </ac:spMkLst>
        </pc:spChg>
      </pc:sldChg>
      <pc:sldChg chg="modSp">
        <pc:chgData name="Khelan Modi" userId="S::khelanmodi@microsoft.com::cee38088-fd52-429f-8a9f-38afc049b59e" providerId="AD" clId="Web-{D989AE78-6241-88D7-F902-8B68D6FD382C}" dt="2024-09-05T16:26:02.262" v="51" actId="20577"/>
        <pc:sldMkLst>
          <pc:docMk/>
          <pc:sldMk cId="4100305181" sldId="2147479497"/>
        </pc:sldMkLst>
        <pc:spChg chg="mod">
          <ac:chgData name="Khelan Modi" userId="S::khelanmodi@microsoft.com::cee38088-fd52-429f-8a9f-38afc049b59e" providerId="AD" clId="Web-{D989AE78-6241-88D7-F902-8B68D6FD382C}" dt="2024-09-05T16:26:02.262" v="51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">
        <pc:chgData name="Khelan Modi" userId="S::khelanmodi@microsoft.com::cee38088-fd52-429f-8a9f-38afc049b59e" providerId="AD" clId="Web-{D989AE78-6241-88D7-F902-8B68D6FD382C}" dt="2024-09-05T15:57:33.524" v="48" actId="20577"/>
        <pc:sldMkLst>
          <pc:docMk/>
          <pc:sldMk cId="4015317989" sldId="2147479500"/>
        </pc:sldMkLst>
        <pc:spChg chg="mod">
          <ac:chgData name="Khelan Modi" userId="S::khelanmodi@microsoft.com::cee38088-fd52-429f-8a9f-38afc049b59e" providerId="AD" clId="Web-{D989AE78-6241-88D7-F902-8B68D6FD382C}" dt="2024-09-05T15:57:33.524" v="48" actId="20577"/>
          <ac:spMkLst>
            <pc:docMk/>
            <pc:sldMk cId="4015317989" sldId="2147479500"/>
            <ac:spMk id="4" creationId="{C48A2588-DEEF-4466-B489-C48555FD0A80}"/>
          </ac:spMkLst>
        </pc:spChg>
      </pc:sldChg>
      <pc:sldChg chg="addSp modSp modNotes">
        <pc:chgData name="Khelan Modi" userId="S::khelanmodi@microsoft.com::cee38088-fd52-429f-8a9f-38afc049b59e" providerId="AD" clId="Web-{D989AE78-6241-88D7-F902-8B68D6FD382C}" dt="2024-09-05T15:57:47.587" v="49" actId="1076"/>
        <pc:sldMkLst>
          <pc:docMk/>
          <pc:sldMk cId="3264590693" sldId="2147482554"/>
        </pc:sldMkLst>
        <pc:spChg chg="add mod">
          <ac:chgData name="Khelan Modi" userId="S::khelanmodi@microsoft.com::cee38088-fd52-429f-8a9f-38afc049b59e" providerId="AD" clId="Web-{D989AE78-6241-88D7-F902-8B68D6FD382C}" dt="2024-09-05T15:57:47.587" v="49" actId="1076"/>
          <ac:spMkLst>
            <pc:docMk/>
            <pc:sldMk cId="3264590693" sldId="2147482554"/>
            <ac:spMk id="89" creationId="{B96C7185-4292-8245-D2F8-409F4C9B008E}"/>
          </ac:spMkLst>
        </pc:spChg>
      </pc:sldChg>
      <pc:sldChg chg="modSp modNotes">
        <pc:chgData name="Khelan Modi" userId="S::khelanmodi@microsoft.com::cee38088-fd52-429f-8a9f-38afc049b59e" providerId="AD" clId="Web-{D989AE78-6241-88D7-F902-8B68D6FD382C}" dt="2024-09-05T16:48:48.512" v="186" actId="20577"/>
        <pc:sldMkLst>
          <pc:docMk/>
          <pc:sldMk cId="232076687" sldId="2147482555"/>
        </pc:sldMkLst>
        <pc:spChg chg="mod">
          <ac:chgData name="Khelan Modi" userId="S::khelanmodi@microsoft.com::cee38088-fd52-429f-8a9f-38afc049b59e" providerId="AD" clId="Web-{D989AE78-6241-88D7-F902-8B68D6FD382C}" dt="2024-09-05T16:48:48.512" v="186" actId="20577"/>
          <ac:spMkLst>
            <pc:docMk/>
            <pc:sldMk cId="232076687" sldId="2147482555"/>
            <ac:spMk id="5" creationId="{3D80273B-5947-47BC-56B8-3E2298ADFD25}"/>
          </ac:spMkLst>
        </pc:spChg>
      </pc:sldChg>
      <pc:sldChg chg="add mod modShow">
        <pc:chgData name="Khelan Modi" userId="S::khelanmodi@microsoft.com::cee38088-fd52-429f-8a9f-38afc049b59e" providerId="AD" clId="Web-{D989AE78-6241-88D7-F902-8B68D6FD382C}" dt="2024-09-05T16:41:28.159" v="68"/>
        <pc:sldMkLst>
          <pc:docMk/>
          <pc:sldMk cId="2963848701" sldId="2147482761"/>
        </pc:sldMkLst>
      </pc:sldChg>
    </pc:docChg>
  </pc:docChgLst>
  <pc:docChgLst>
    <pc:chgData name="Khelan Modi" userId="S::khelanmodi@microsoft.com::cee38088-fd52-429f-8a9f-38afc049b59e" providerId="AD" clId="Web-{FA34E1BC-6CD7-4D16-C46B-849DB4D37AED}"/>
    <pc:docChg chg="delSld modSld">
      <pc:chgData name="Khelan Modi" userId="S::khelanmodi@microsoft.com::cee38088-fd52-429f-8a9f-38afc049b59e" providerId="AD" clId="Web-{FA34E1BC-6CD7-4D16-C46B-849DB4D37AED}" dt="2024-05-15T22:30:01.786" v="80" actId="20577"/>
      <pc:docMkLst>
        <pc:docMk/>
      </pc:docMkLst>
      <pc:sldChg chg="modSp">
        <pc:chgData name="Khelan Modi" userId="S::khelanmodi@microsoft.com::cee38088-fd52-429f-8a9f-38afc049b59e" providerId="AD" clId="Web-{FA34E1BC-6CD7-4D16-C46B-849DB4D37AED}" dt="2024-05-15T21:53:29.900" v="63" actId="20577"/>
        <pc:sldMkLst>
          <pc:docMk/>
          <pc:sldMk cId="3959968980" sldId="287"/>
        </pc:sldMkLst>
        <pc:spChg chg="mod">
          <ac:chgData name="Khelan Modi" userId="S::khelanmodi@microsoft.com::cee38088-fd52-429f-8a9f-38afc049b59e" providerId="AD" clId="Web-{FA34E1BC-6CD7-4D16-C46B-849DB4D37AED}" dt="2024-05-15T21:53:29.900" v="63" actId="20577"/>
          <ac:spMkLst>
            <pc:docMk/>
            <pc:sldMk cId="3959968980" sldId="287"/>
            <ac:spMk id="8" creationId="{4B3E7731-94B3-F90C-4FC4-ACCDB4D8D2A3}"/>
          </ac:spMkLst>
        </pc:spChg>
      </pc:sldChg>
      <pc:sldChg chg="modSp">
        <pc:chgData name="Khelan Modi" userId="S::khelanmodi@microsoft.com::cee38088-fd52-429f-8a9f-38afc049b59e" providerId="AD" clId="Web-{FA34E1BC-6CD7-4D16-C46B-849DB4D37AED}" dt="2024-05-15T21:48:17.147" v="0" actId="20577"/>
        <pc:sldMkLst>
          <pc:docMk/>
          <pc:sldMk cId="4100305181" sldId="2147479497"/>
        </pc:sldMkLst>
        <pc:spChg chg="mod">
          <ac:chgData name="Khelan Modi" userId="S::khelanmodi@microsoft.com::cee38088-fd52-429f-8a9f-38afc049b59e" providerId="AD" clId="Web-{FA34E1BC-6CD7-4D16-C46B-849DB4D37AED}" dt="2024-05-15T21:48:17.147" v="0" actId="20577"/>
          <ac:spMkLst>
            <pc:docMk/>
            <pc:sldMk cId="4100305181" sldId="2147479497"/>
            <ac:spMk id="7" creationId="{61F6BD0B-C4D8-42DE-A3A7-50D8219CE639}"/>
          </ac:spMkLst>
        </pc:spChg>
      </pc:sldChg>
      <pc:sldChg chg="modSp">
        <pc:chgData name="Khelan Modi" userId="S::khelanmodi@microsoft.com::cee38088-fd52-429f-8a9f-38afc049b59e" providerId="AD" clId="Web-{FA34E1BC-6CD7-4D16-C46B-849DB4D37AED}" dt="2024-05-15T22:30:01.786" v="80" actId="20577"/>
        <pc:sldMkLst>
          <pc:docMk/>
          <pc:sldMk cId="1155581143" sldId="2147479499"/>
        </pc:sldMkLst>
        <pc:spChg chg="mod">
          <ac:chgData name="Khelan Modi" userId="S::khelanmodi@microsoft.com::cee38088-fd52-429f-8a9f-38afc049b59e" providerId="AD" clId="Web-{FA34E1BC-6CD7-4D16-C46B-849DB4D37AED}" dt="2024-05-15T22:30:01.786" v="80" actId="20577"/>
          <ac:spMkLst>
            <pc:docMk/>
            <pc:sldMk cId="1155581143" sldId="2147479499"/>
            <ac:spMk id="3" creationId="{E04BA29A-D37E-62C3-7FF4-5F7FD64E2E7B}"/>
          </ac:spMkLst>
        </pc:spChg>
        <pc:spChg chg="mod">
          <ac:chgData name="Khelan Modi" userId="S::khelanmodi@microsoft.com::cee38088-fd52-429f-8a9f-38afc049b59e" providerId="AD" clId="Web-{FA34E1BC-6CD7-4D16-C46B-849DB4D37AED}" dt="2024-05-15T21:52:51.273" v="53" actId="20577"/>
          <ac:spMkLst>
            <pc:docMk/>
            <pc:sldMk cId="1155581143" sldId="2147479499"/>
            <ac:spMk id="6" creationId="{00000000-0000-0000-0000-000000000000}"/>
          </ac:spMkLst>
        </pc:spChg>
      </pc:sldChg>
      <pc:sldChg chg="del">
        <pc:chgData name="Khelan Modi" userId="S::khelanmodi@microsoft.com::cee38088-fd52-429f-8a9f-38afc049b59e" providerId="AD" clId="Web-{FA34E1BC-6CD7-4D16-C46B-849DB4D37AED}" dt="2024-05-15T21:56:02.174" v="64"/>
        <pc:sldMkLst>
          <pc:docMk/>
          <pc:sldMk cId="3184598885" sldId="2147482551"/>
        </pc:sldMkLst>
      </pc:sldChg>
    </pc:docChg>
  </pc:docChgLst>
  <pc:docChgLst>
    <pc:chgData name="Khelan Modi" userId="S::khelanmodi@microsoft.com::cee38088-fd52-429f-8a9f-38afc049b59e" providerId="AD" clId="Web-{104E3DF3-88DA-10E7-3D65-0C68EE7535D3}"/>
    <pc:docChg chg="addSld modSld">
      <pc:chgData name="Khelan Modi" userId="S::khelanmodi@microsoft.com::cee38088-fd52-429f-8a9f-38afc049b59e" providerId="AD" clId="Web-{104E3DF3-88DA-10E7-3D65-0C68EE7535D3}" dt="2024-07-08T19:38:21.845" v="4"/>
      <pc:docMkLst>
        <pc:docMk/>
      </pc:docMkLst>
      <pc:sldChg chg="addSp delSp modSp">
        <pc:chgData name="Khelan Modi" userId="S::khelanmodi@microsoft.com::cee38088-fd52-429f-8a9f-38afc049b59e" providerId="AD" clId="Web-{104E3DF3-88DA-10E7-3D65-0C68EE7535D3}" dt="2024-07-08T19:38:11.813" v="3"/>
        <pc:sldMkLst>
          <pc:docMk/>
          <pc:sldMk cId="1155581143" sldId="2147479499"/>
        </pc:sldMkLst>
        <pc:spChg chg="add del mod">
          <ac:chgData name="Khelan Modi" userId="S::khelanmodi@microsoft.com::cee38088-fd52-429f-8a9f-38afc049b59e" providerId="AD" clId="Web-{104E3DF3-88DA-10E7-3D65-0C68EE7535D3}" dt="2024-07-08T19:38:11.813" v="3"/>
          <ac:spMkLst>
            <pc:docMk/>
            <pc:sldMk cId="1155581143" sldId="2147479499"/>
            <ac:spMk id="2" creationId="{DB85785C-8067-14A7-0976-EE22BB649015}"/>
          </ac:spMkLst>
        </pc:spChg>
      </pc:sldChg>
      <pc:sldChg chg="add">
        <pc:chgData name="Khelan Modi" userId="S::khelanmodi@microsoft.com::cee38088-fd52-429f-8a9f-38afc049b59e" providerId="AD" clId="Web-{104E3DF3-88DA-10E7-3D65-0C68EE7535D3}" dt="2024-07-08T19:38:21.845" v="4"/>
        <pc:sldMkLst>
          <pc:docMk/>
          <pc:sldMk cId="2452135441" sldId="2147481842"/>
        </pc:sldMkLst>
      </pc:sldChg>
      <pc:sldMasterChg chg="addSldLayout">
        <pc:chgData name="Khelan Modi" userId="S::khelanmodi@microsoft.com::cee38088-fd52-429f-8a9f-38afc049b59e" providerId="AD" clId="Web-{104E3DF3-88DA-10E7-3D65-0C68EE7535D3}" dt="2024-07-08T19:38:21.845" v="4"/>
        <pc:sldMasterMkLst>
          <pc:docMk/>
          <pc:sldMasterMk cId="963631770" sldId="2147485551"/>
        </pc:sldMasterMkLst>
        <pc:sldLayoutChg chg="add replId">
          <pc:chgData name="Khelan Modi" userId="S::khelanmodi@microsoft.com::cee38088-fd52-429f-8a9f-38afc049b59e" providerId="AD" clId="Web-{104E3DF3-88DA-10E7-3D65-0C68EE7535D3}" dt="2024-07-08T19:38:21.845" v="4"/>
          <pc:sldLayoutMkLst>
            <pc:docMk/>
            <pc:sldMasterMk cId="963631770" sldId="2147485551"/>
            <pc:sldLayoutMk cId="3211680562" sldId="2147485659"/>
          </pc:sldLayoutMkLst>
        </pc:sldLayoutChg>
      </pc:sldMasterChg>
    </pc:docChg>
  </pc:docChgLst>
  <pc:docChgLst>
    <pc:chgData name="Khelan Modi" userId="S::khelanmodi@microsoft.com::cee38088-fd52-429f-8a9f-38afc049b59e" providerId="AD" clId="Web-{58BA71E9-CBBC-9093-894D-165D464E0A77}"/>
    <pc:docChg chg="addSld delSld addMainMaster modMainMaster">
      <pc:chgData name="Khelan Modi" userId="S::khelanmodi@microsoft.com::cee38088-fd52-429f-8a9f-38afc049b59e" providerId="AD" clId="Web-{58BA71E9-CBBC-9093-894D-165D464E0A77}" dt="2024-05-21T21:44:49.040" v="2"/>
      <pc:docMkLst>
        <pc:docMk/>
      </pc:docMkLst>
      <pc:sldChg chg="add del">
        <pc:chgData name="Khelan Modi" userId="S::khelanmodi@microsoft.com::cee38088-fd52-429f-8a9f-38afc049b59e" providerId="AD" clId="Web-{58BA71E9-CBBC-9093-894D-165D464E0A77}" dt="2024-05-21T21:44:49.040" v="2"/>
        <pc:sldMkLst>
          <pc:docMk/>
          <pc:sldMk cId="2953393559" sldId="2147483534"/>
        </pc:sldMkLst>
      </pc:sldChg>
      <pc:sldChg chg="add">
        <pc:chgData name="Khelan Modi" userId="S::khelanmodi@microsoft.com::cee38088-fd52-429f-8a9f-38afc049b59e" providerId="AD" clId="Web-{58BA71E9-CBBC-9093-894D-165D464E0A77}" dt="2024-05-21T21:44:41.055" v="1"/>
        <pc:sldMkLst>
          <pc:docMk/>
          <pc:sldMk cId="3206538784" sldId="2147483535"/>
        </pc:sldMkLst>
      </pc:sldChg>
      <pc:sldMasterChg chg="add addSldLayout">
        <pc:chgData name="Khelan Modi" userId="S::khelanmodi@microsoft.com::cee38088-fd52-429f-8a9f-38afc049b59e" providerId="AD" clId="Web-{58BA71E9-CBBC-9093-894D-165D464E0A77}" dt="2024-05-21T21:44:41.055" v="1"/>
        <pc:sldMasterMkLst>
          <pc:docMk/>
          <pc:sldMasterMk cId="72606777" sldId="2147483648"/>
        </pc:sldMasterMkLst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1811014598" sldId="2147483649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4108597463" sldId="2147483650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3285100139" sldId="2147483651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2369824374" sldId="2147483652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1130571935" sldId="2147483653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3424990549" sldId="2147483654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281842751" sldId="2147483655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1965520074" sldId="2147483656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3557551882" sldId="2147483657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1588426977" sldId="2147483658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3193538347" sldId="2147483659"/>
          </pc:sldLayoutMkLst>
        </pc:sldLayoutChg>
        <pc:sldLayoutChg chg="add">
          <pc:chgData name="Khelan Modi" userId="S::khelanmodi@microsoft.com::cee38088-fd52-429f-8a9f-38afc049b59e" providerId="AD" clId="Web-{58BA71E9-CBBC-9093-894D-165D464E0A77}" dt="2024-05-21T21:44:41.055" v="1"/>
          <pc:sldLayoutMkLst>
            <pc:docMk/>
            <pc:sldMasterMk cId="72606777" sldId="2147483648"/>
            <pc:sldLayoutMk cId="756286167" sldId="2147483660"/>
          </pc:sldLayoutMkLst>
        </pc:sldLayoutChg>
      </pc:sldMasterChg>
      <pc:sldMasterChg chg="replId">
        <pc:chgData name="Khelan Modi" userId="S::khelanmodi@microsoft.com::cee38088-fd52-429f-8a9f-38afc049b59e" providerId="AD" clId="Web-{58BA71E9-CBBC-9093-894D-165D464E0A77}" dt="2024-05-21T21:44:41.055" v="1"/>
        <pc:sldMasterMkLst>
          <pc:docMk/>
          <pc:sldMasterMk cId="2460954070" sldId="2147485658"/>
        </pc:sldMasterMkLst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28825-5E50-467F-BC91-8481FD5E0C30}" type="datetimeFigureOut">
              <a:t>9/5/2024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EDCA24-1F55-4F2A-AD47-8A64D5AB03C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09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Segoe UI"/>
                <a:cs typeface="Segoe UI"/>
              </a:rPr>
              <a:t>James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74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 dirty="0">
                <a:latin typeface="Segoe UI"/>
                <a:cs typeface="Segoe UI"/>
              </a:rPr>
              <a:t>James</a:t>
            </a:r>
            <a:endParaRPr lang="en-US">
              <a:cs typeface="Segoe UI" panose="020B0502040204020203" pitchFamily="34" charset="0"/>
            </a:endParaRPr>
          </a:p>
          <a:p>
            <a:r>
              <a:rPr lang="en-US" sz="850" dirty="0" err="1">
                <a:latin typeface="Segoe UI"/>
                <a:cs typeface="Segoe UI"/>
              </a:rPr>
              <a:t>VCore</a:t>
            </a:r>
            <a:r>
              <a:rPr lang="en-US" sz="850" dirty="0">
                <a:latin typeface="Segoe UI"/>
                <a:cs typeface="Segoe UI"/>
              </a:rPr>
              <a:t>: No Code to build an AI application </a:t>
            </a:r>
            <a:endParaRPr lang="en-US" sz="850" dirty="0">
              <a:cs typeface="Segoe UI"/>
            </a:endParaRPr>
          </a:p>
          <a:p>
            <a:r>
              <a:rPr lang="en-US" sz="850" dirty="0">
                <a:latin typeface="Segoe UI"/>
                <a:cs typeface="Segoe UI"/>
              </a:rPr>
              <a:t>Copilot: Turn natural language to NoSQL queries</a:t>
            </a:r>
          </a:p>
          <a:p>
            <a:r>
              <a:rPr lang="en-US" sz="850" dirty="0">
                <a:latin typeface="Segoe UI"/>
                <a:cs typeface="Segoe UI"/>
              </a:rPr>
              <a:t>Flex: Upgrade your old SQL application to integrate AI capabilities with just a few lines </a:t>
            </a:r>
            <a:endParaRPr lang="en-US" sz="850" dirty="0">
              <a:cs typeface="Segoe UI"/>
            </a:endParaRPr>
          </a:p>
          <a:p>
            <a:endParaRPr lang="en-US" sz="850">
              <a:cs typeface="Segoe UI"/>
            </a:endParaRPr>
          </a:p>
          <a:p>
            <a:r>
              <a:rPr lang="en-US" sz="850" dirty="0">
                <a:latin typeface="Segoe UI"/>
                <a:cs typeface="Segoe UI"/>
              </a:rPr>
              <a:t>I've got a surprise for you during this presentation, and here's the twist - it's not hiding at the very end. So, if you were planning on sneaking out for a coffee break and then coming back in for the big reveal, well, I hate to break it to you, but that won't work!</a:t>
            </a:r>
          </a:p>
          <a:p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08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Azure Cosmos DB for MongoDB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vCore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offers a fully managed MongoDB compatible database service designed specifically for developers aiming to create intelligent applications. The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vCore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 model, which is a VM-based architecture, provides flexibility to scale your database both vertically and horizontally, to accommodate the requirements of your workloads. </a:t>
            </a:r>
          </a:p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Helvetica"/>
                <a:cs typeface="Helvetica"/>
              </a:rPr>
              <a:t>What's great about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/>
                <a:cs typeface="Helvetica"/>
              </a:rPr>
              <a:t>vCore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/>
                <a:cs typeface="Helvetica"/>
              </a:rPr>
              <a:t> is its transparent pricing structure, charging a flat fee based on the actual usage of compute resources and storage. By integrating the well-established MongoDB framework with the Azure ecosystem</a:t>
            </a:r>
            <a:r>
              <a:rPr lang="en-US" dirty="0">
                <a:solidFill>
                  <a:srgbClr val="000000"/>
                </a:solidFill>
                <a:latin typeface="Helvetica"/>
                <a:cs typeface="Helvetica"/>
              </a:rPr>
              <a:t>,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/>
                <a:cs typeface="Helvetica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Helvetica"/>
                <a:cs typeface="Helvetica"/>
              </a:rPr>
              <a:t>vCore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/>
                <a:cs typeface="Helvetica"/>
              </a:rPr>
              <a:t> ensures a low total cost of ownership, packed with optimal performance and scalability. This solution excels when handling workloads that involve long-running queries and complex aggregation pipelines. 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9C5DC-53B6-4657-8256-0134CB4CB85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045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F2BAD-9D22-A975-09FC-06D4F0D18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9CE3ED-F4FF-19CF-72EA-8BCF0817B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CF3892-4C49-868A-210B-F4C2ACA59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/>
              <a:t>With these capabilities, the possibilities for Gen-AI scenarios using Azure Cosmos DB expand greatly.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Combining an Operational + Vector database, eliminates the need to ETL data into a single purpose vector database, reducing complexity and cost.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Building RAG Pattern applications gets easier and enables Gen-AI applications in mission critical and real-time workloads.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Cosmos DB has always been a favorite for building Chat applications. Users can now take chat history to improve user experience and optimize their LLMs.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And finally, it enables new innovations such as semantic caching, which drastically reduces costs and improves performance even more.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However, we’re not done yet. Azure Cosmos DB is known for its performance and scale, and we’re are going to take things </a:t>
            </a:r>
            <a:r>
              <a:rPr lang="en-US" b="1" dirty="0"/>
              <a:t>even further</a:t>
            </a:r>
            <a:r>
              <a:rPr lang="en-US" dirty="0"/>
              <a:t>.</a:t>
            </a:r>
          </a:p>
          <a:p>
            <a:pPr algn="l"/>
            <a:endParaRPr lang="en-US" sz="1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654909-9E6E-77D2-7682-64C60014D3E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7C187-105C-36A9-4335-1B509E13F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BE5C725-0BCB-15AC-04B7-68BB44141D7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74F88-AF5E-D20E-6829-448591A85E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319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b="1"/>
              <a:t>Chat Deployment</a:t>
            </a:r>
            <a:r>
              <a:rPr lang="en-US"/>
              <a:t> refers to using AI models, like GPT, for conversation-driven applications. These models are designed to understand and generate human-like responses in real-time interactions.</a:t>
            </a:r>
          </a:p>
          <a:p>
            <a:pPr marL="171450" indent="-171450">
              <a:buFont typeface="Arial"/>
              <a:buChar char="•"/>
            </a:pPr>
            <a:r>
              <a:rPr lang="en-US" dirty="0"/>
              <a:t>In the slide, the two chat bubbles represent an interaction between the user and an AI-powered system, where a user types "Hi" and the model responds in a conversational manner.</a:t>
            </a:r>
            <a:endParaRPr lang="en-US" dirty="0">
              <a:ea typeface="Calibri"/>
              <a:cs typeface="Calibri"/>
            </a:endParaRPr>
          </a:p>
          <a:p>
            <a:pPr algn="l"/>
            <a:endParaRPr lang="en-US" dirty="0">
              <a:ea typeface="Calibri"/>
              <a:cs typeface="Calibri"/>
            </a:endParaRPr>
          </a:p>
          <a:p>
            <a:r>
              <a:rPr lang="en-US" b="1"/>
              <a:t>What is Embedding Deployment?</a:t>
            </a:r>
            <a:endParaRPr lang="en-US"/>
          </a:p>
          <a:p>
            <a:pPr marL="171450" indent="-171450">
              <a:buFont typeface="Arial"/>
              <a:buChar char="•"/>
            </a:pPr>
            <a:r>
              <a:rPr lang="en-US" b="1"/>
              <a:t>Embedding Deployment</a:t>
            </a:r>
            <a:r>
              <a:rPr lang="en-US"/>
              <a:t> involves using AI models to generate vector-based representations (embeddings) of text, numbers, or other data. These embeddings can capture the semantic meaning of data, allowing for powerful search, comparison, and recommendation capabilities.</a:t>
            </a:r>
          </a:p>
          <a:p>
            <a:pPr marL="171450" indent="-171450">
              <a:buFont typeface="Arial"/>
              <a:buChar char="•"/>
            </a:pPr>
            <a:r>
              <a:rPr lang="en-US"/>
              <a:t>The image of text and numbers on the slide symbolizes embedding generation – turning raw data into vectors that the AI can use for various tasks.</a:t>
            </a:r>
          </a:p>
          <a:p>
            <a:r>
              <a:rPr lang="en-US" b="1"/>
              <a:t>Use Cases for Embedding Deployment</a:t>
            </a:r>
            <a:r>
              <a:rPr lang="en-US"/>
              <a:t>: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Search Optimization</a:t>
            </a:r>
            <a:r>
              <a:rPr lang="en-US" dirty="0"/>
              <a:t>: For example, embedding-based search can provide more relevant search results by understanding the context and meaning behind search queries and documents, rather than relying on keyword matching.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Recommendation Systems</a:t>
            </a:r>
            <a:r>
              <a:rPr lang="en-US" dirty="0"/>
              <a:t>: Similarity between vectors can help make personalized recommendations based on user preferences and past behavior.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Semantic Search</a:t>
            </a:r>
            <a:r>
              <a:rPr lang="en-US" dirty="0"/>
              <a:t>: Businesses can deploy this for document search, where the AI understands not just the keywords but the intent behind the search.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Clustering &amp; Categorization</a:t>
            </a:r>
            <a:r>
              <a:rPr lang="en-US" dirty="0"/>
              <a:t>: Grouping similar data points or documents together based on their vector similarity for use cases like document classification or product categorization.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Benefits of Embedding Deployment</a:t>
            </a:r>
            <a:r>
              <a:rPr lang="en-US" dirty="0"/>
              <a:t>: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Enhanced Search Capabilities</a:t>
            </a:r>
            <a:r>
              <a:rPr lang="en-US" dirty="0"/>
              <a:t>: Goes beyond keyword-based searches, delivering results based on meaning, which is crucial for industries like legal, healthcare, and ecommerce.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Data-driven Insights</a:t>
            </a:r>
            <a:r>
              <a:rPr lang="en-US" dirty="0"/>
              <a:t>: Embeddings allow businesses to uncover hidden patterns or relationships in data that traditional methods might miss.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Scalability and Speed</a:t>
            </a:r>
            <a:r>
              <a:rPr lang="en-US" dirty="0"/>
              <a:t>: Vector-based searches are highly scalable, enabling fast and efficient similarity searches even across large datasets.</a:t>
            </a: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endParaRPr lang="en-US" dirty="0">
              <a:ea typeface="Calibri"/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A chatbot could be enhanced with embedding search capabilities to provide smarter answers. For example, when a customer asks a question, the bot not only responds but also retrieves the most relevant documents or similar past interactions using embeddings.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/>
              <a:buChar char="•"/>
            </a:pPr>
            <a:r>
              <a:rPr lang="en-US" dirty="0"/>
              <a:t>Embeddings could help a chatbot recommend products, services, or information based on contextual understanding of the user’s past interactions.</a:t>
            </a:r>
            <a:endParaRPr lang="en-US" dirty="0">
              <a:ea typeface="Calibri"/>
              <a:cs typeface="Calibri"/>
            </a:endParaRPr>
          </a:p>
          <a:p>
            <a:pPr>
              <a:buFont typeface="Arial"/>
            </a:pP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9C5DC-53B6-4657-8256-0134CB4CB85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373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9C5DC-53B6-4657-8256-0134CB4CB85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08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50">
                <a:latin typeface="Segoe UI"/>
                <a:cs typeface="Segoe UI"/>
              </a:rPr>
              <a:t>Khelan:</a:t>
            </a:r>
            <a:endParaRPr lang="en-US">
              <a:cs typeface="Segoe UI" panose="020B0502040204020203" pitchFamily="34" charset="0"/>
            </a:endParaRPr>
          </a:p>
          <a:p>
            <a:r>
              <a:rPr lang="en-US" sz="850">
                <a:latin typeface="Segoe UI"/>
                <a:cs typeface="Segoe UI"/>
              </a:rPr>
              <a:t>We are proud announce our newest member of the cosmos DB family, which has a different form factor, which is cluster form that allows to scale up and out. </a:t>
            </a:r>
            <a:endParaRPr lang="en-US" sz="850">
              <a:cs typeface="Segoe UI"/>
            </a:endParaRPr>
          </a:p>
          <a:p>
            <a:r>
              <a:rPr lang="en-US" sz="850" err="1">
                <a:latin typeface="Segoe UI"/>
                <a:cs typeface="Segoe UI"/>
              </a:rPr>
              <a:t>vCore</a:t>
            </a:r>
            <a:r>
              <a:rPr lang="en-US" sz="850">
                <a:latin typeface="Segoe UI"/>
                <a:cs typeface="Segoe UI"/>
              </a:rPr>
              <a:t>- it is fully manager MongoDB compatible </a:t>
            </a:r>
            <a:r>
              <a:rPr lang="en-US" sz="850" err="1">
                <a:latin typeface="Segoe UI"/>
                <a:cs typeface="Segoe UI"/>
              </a:rPr>
              <a:t>databse</a:t>
            </a:r>
            <a:r>
              <a:rPr lang="en-US" sz="850">
                <a:latin typeface="Segoe UI"/>
                <a:cs typeface="Segoe UI"/>
              </a:rPr>
              <a:t> service for building modern </a:t>
            </a:r>
            <a:r>
              <a:rPr lang="en-US" sz="850" err="1">
                <a:latin typeface="Segoe UI"/>
                <a:cs typeface="Segoe UI"/>
              </a:rPr>
              <a:t>applicaoitn</a:t>
            </a:r>
            <a:r>
              <a:rPr lang="en-US" sz="850">
                <a:latin typeface="Segoe UI"/>
                <a:cs typeface="Segoe UI"/>
              </a:rPr>
              <a:t> with a familiar architecture. With Cosmos DB for MongoDB </a:t>
            </a:r>
            <a:r>
              <a:rPr lang="en-US" sz="850" err="1">
                <a:latin typeface="Segoe UI"/>
                <a:cs typeface="Segoe UI"/>
              </a:rPr>
              <a:t>vCore</a:t>
            </a:r>
            <a:r>
              <a:rPr lang="en-US" sz="850">
                <a:latin typeface="Segoe UI"/>
                <a:cs typeface="Segoe UI"/>
              </a:rPr>
              <a:t>, developers can enjoy the benefits of native azure integrations, low total cost of ownership, and the </a:t>
            </a:r>
            <a:r>
              <a:rPr lang="en-US" sz="850" err="1">
                <a:latin typeface="Segoe UI"/>
                <a:cs typeface="Segoe UI"/>
              </a:rPr>
              <a:t>famialr</a:t>
            </a:r>
            <a:r>
              <a:rPr lang="en-US" sz="850">
                <a:latin typeface="Segoe UI"/>
                <a:cs typeface="Segoe UI"/>
              </a:rPr>
              <a:t> </a:t>
            </a:r>
            <a:r>
              <a:rPr lang="en-US" sz="850" err="1">
                <a:latin typeface="Segoe UI"/>
                <a:cs typeface="Segoe UI"/>
              </a:rPr>
              <a:t>vCore</a:t>
            </a:r>
            <a:r>
              <a:rPr lang="en-US" sz="850">
                <a:latin typeface="Segoe UI"/>
                <a:cs typeface="Segoe UI"/>
              </a:rPr>
              <a:t> architecture when migrating existing applications or building new ones. </a:t>
            </a:r>
            <a:endParaRPr lang="en-US"/>
          </a:p>
          <a:p>
            <a:endParaRPr lang="en-US"/>
          </a:p>
          <a:p>
            <a:r>
              <a:rPr lang="en-US" sz="850">
                <a:latin typeface="Segoe UI"/>
                <a:cs typeface="Segoe UI"/>
              </a:rPr>
              <a:t>Free tier w/ 32 GB storage (which is 64x times other comparable tiers)</a:t>
            </a:r>
          </a:p>
          <a:p>
            <a:r>
              <a:rPr lang="en-US" sz="850">
                <a:latin typeface="Segoe UI"/>
                <a:cs typeface="Segoe UI"/>
              </a:rPr>
              <a:t>Burstable SKUs, </a:t>
            </a:r>
            <a:endParaRPr lang="en-US"/>
          </a:p>
          <a:p>
            <a:r>
              <a:rPr lang="en-US" sz="850">
                <a:latin typeface="Segoe UI"/>
                <a:cs typeface="Segoe UI"/>
              </a:rPr>
              <a:t>We have upgrade our tiers to configure multiple tiers and storage SKUs</a:t>
            </a:r>
          </a:p>
          <a:p>
            <a:r>
              <a:rPr lang="en-US" sz="850">
                <a:latin typeface="Segoe UI"/>
                <a:cs typeface="Segoe UI"/>
              </a:rPr>
              <a:t>We have support for Private Link, </a:t>
            </a:r>
            <a:endParaRPr lang="en-US"/>
          </a:p>
          <a:p>
            <a:r>
              <a:rPr lang="en-US" sz="850">
                <a:latin typeface="Segoe UI"/>
                <a:cs typeface="Segoe UI"/>
              </a:rPr>
              <a:t>We provide easy migration from MongoDB to MongoDB </a:t>
            </a:r>
            <a:r>
              <a:rPr lang="en-US" sz="850" err="1">
                <a:latin typeface="Segoe UI"/>
                <a:cs typeface="Segoe UI"/>
              </a:rPr>
              <a:t>vCore</a:t>
            </a:r>
          </a:p>
          <a:p>
            <a:endParaRPr lang="en-US"/>
          </a:p>
          <a:p>
            <a:r>
              <a:rPr lang="en-US" sz="850">
                <a:latin typeface="Segoe UI"/>
                <a:cs typeface="Segoe UI"/>
              </a:rPr>
              <a:t>Additionally, </a:t>
            </a:r>
            <a:r>
              <a:rPr lang="en-US" sz="850" err="1">
                <a:latin typeface="Segoe UI"/>
                <a:cs typeface="Segoe UI"/>
              </a:rPr>
              <a:t>vCore</a:t>
            </a:r>
            <a:r>
              <a:rPr lang="en-US" sz="850">
                <a:latin typeface="Segoe UI"/>
                <a:cs typeface="Segoe UI"/>
              </a:rPr>
              <a:t> is AI ready, it includes native vector search, along with </a:t>
            </a:r>
            <a:r>
              <a:rPr lang="en-US" sz="850" err="1">
                <a:latin typeface="Segoe UI"/>
                <a:cs typeface="Segoe UI"/>
              </a:rPr>
              <a:t>ivf</a:t>
            </a:r>
            <a:r>
              <a:rPr lang="en-US" sz="850">
                <a:latin typeface="Segoe UI"/>
                <a:cs typeface="Segoe UI"/>
              </a:rPr>
              <a:t> and HNSW. It is built into the engine, it is not built on a separate node, you </a:t>
            </a:r>
            <a:r>
              <a:rPr lang="en-US" sz="850" err="1">
                <a:latin typeface="Segoe UI"/>
                <a:cs typeface="Segoe UI"/>
              </a:rPr>
              <a:t>dont</a:t>
            </a:r>
            <a:r>
              <a:rPr lang="en-US" sz="850">
                <a:latin typeface="Segoe UI"/>
                <a:cs typeface="Segoe UI"/>
              </a:rPr>
              <a:t> have to pay extra or move your data. Therefore, your data, embeddings, vectors, and vector indexing is built in to the database, therefore you can do you RAG pattern efficiently.</a:t>
            </a:r>
          </a:p>
          <a:p>
            <a:endParaRPr lang="en-US"/>
          </a:p>
          <a:p>
            <a:r>
              <a:rPr lang="en-US" sz="850">
                <a:latin typeface="Segoe UI"/>
                <a:cs typeface="Segoe UI"/>
              </a:rPr>
              <a:t>We provide plugins for </a:t>
            </a:r>
            <a:r>
              <a:rPr lang="en-US" sz="850" err="1">
                <a:latin typeface="Segoe UI"/>
                <a:cs typeface="Segoe UI"/>
              </a:rPr>
              <a:t>LangChain</a:t>
            </a:r>
            <a:r>
              <a:rPr lang="en-US" sz="850">
                <a:latin typeface="Segoe UI"/>
                <a:cs typeface="Segoe UI"/>
              </a:rPr>
              <a:t>, Semantic kernel, and </a:t>
            </a:r>
            <a:r>
              <a:rPr lang="en-US" sz="850" err="1">
                <a:latin typeface="Segoe UI"/>
                <a:cs typeface="Segoe UI"/>
              </a:rPr>
              <a:t>LLamaIndex</a:t>
            </a:r>
            <a:r>
              <a:rPr lang="en-US" sz="850">
                <a:latin typeface="Segoe UI"/>
                <a:cs typeface="Segoe UI"/>
              </a:rPr>
              <a:t>. Additionally, easy integration with Azure </a:t>
            </a:r>
            <a:r>
              <a:rPr lang="en-US" sz="850" err="1">
                <a:latin typeface="Segoe UI"/>
                <a:cs typeface="Segoe UI"/>
              </a:rPr>
              <a:t>openAI</a:t>
            </a:r>
            <a:r>
              <a:rPr lang="en-US" sz="850">
                <a:latin typeface="Segoe UI"/>
                <a:cs typeface="Segoe UI"/>
              </a:rPr>
              <a:t> studio to build applications without writing a single line of code, which we will talk about in a minute. </a:t>
            </a:r>
            <a:endParaRPr lang="en-US"/>
          </a:p>
          <a:p>
            <a:endParaRPr lang="en-US"/>
          </a:p>
          <a:p>
            <a:endParaRPr lang="en-US" sz="850"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107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318ADA9-AFDC-4001-B7F1-A1933665B83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7230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1D6C6-4BC4-21EA-CCF1-CE16AC49E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A6949E-C325-8135-B7F7-B97BBED83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086DD6-31DA-4139-E66A-41FBB408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850">
              <a:cs typeface="Segoe UI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3A51BAE-676D-F2FC-CFE1-66DFD884F618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55CD8-1D05-DA81-DA7B-A4AF2AE0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B1C46A-B58F-0206-E9AD-9693D3FACA7E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9/5/2024 8:29 AM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842012-51EA-2711-FC70-BBE7D3E5F5B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312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9.jpe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4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>
          <a:gsLst>
            <a:gs pos="0">
              <a:srgbClr val="E8E2F1"/>
            </a:gs>
            <a:gs pos="100000">
              <a:srgbClr val="CDD3E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paper&#10;&#10;Description automatically generated with medium confidence">
            <a:extLst>
              <a:ext uri="{FF2B5EF4-FFF2-40B4-BE49-F238E27FC236}">
                <a16:creationId xmlns:a16="http://schemas.microsoft.com/office/drawing/2014/main" id="{C10FC1FE-00C2-1219-C580-58C124ED0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1719346"/>
            <a:ext cx="4176986" cy="123110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gradFill>
                  <a:gsLst>
                    <a:gs pos="15000">
                      <a:srgbClr val="7F62AA"/>
                    </a:gs>
                    <a:gs pos="43000">
                      <a:srgbClr val="67508E"/>
                    </a:gs>
                    <a:gs pos="79000">
                      <a:srgbClr val="4F3D72"/>
                    </a:gs>
                    <a:gs pos="100000">
                      <a:srgbClr val="463768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379076"/>
            <a:ext cx="4176986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D16811F2-708E-E594-A7AE-4F974BD95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16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2420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27986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61460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51575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5009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99016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85950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3851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44785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168630-7683-43E7-BDC0-D87B5C28F9B4}"/>
              </a:ext>
            </a:extLst>
          </p:cNvPr>
          <p:cNvSpPr/>
          <p:nvPr userDrawn="1"/>
        </p:nvSpPr>
        <p:spPr bwMode="auto">
          <a:xfrm>
            <a:off x="1" y="0"/>
            <a:ext cx="12192000" cy="143969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2A512-1667-4B25-8508-D3899F2B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325848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gradFill>
          <a:gsLst>
            <a:gs pos="0">
              <a:srgbClr val="E8E2F1"/>
            </a:gs>
            <a:gs pos="100000">
              <a:srgbClr val="CDD3E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colorful swirly paper&#10;&#10;Description automatically generated with medium confidence">
            <a:extLst>
              <a:ext uri="{FF2B5EF4-FFF2-40B4-BE49-F238E27FC236}">
                <a16:creationId xmlns:a16="http://schemas.microsoft.com/office/drawing/2014/main" id="{480550E2-4765-5A23-0709-5F98B71FE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2" name="MS logo gray - EMF" descr="Microsoft logo, gray text version">
            <a:extLst>
              <a:ext uri="{FF2B5EF4-FFF2-40B4-BE49-F238E27FC236}">
                <a16:creationId xmlns:a16="http://schemas.microsoft.com/office/drawing/2014/main" id="{41AB5FC0-038B-48B6-C6EF-0B85690B56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17126F7-F958-1D5B-8954-6D2FCCBA3E80}"/>
              </a:ext>
            </a:extLst>
          </p:cNvPr>
          <p:cNvSpPr/>
          <p:nvPr/>
        </p:nvSpPr>
        <p:spPr>
          <a:xfrm>
            <a:off x="584200" y="1771830"/>
            <a:ext cx="3349297" cy="1345326"/>
          </a:xfrm>
          <a:custGeom>
            <a:avLst/>
            <a:gdLst>
              <a:gd name="connsiteX0" fmla="*/ 639148 w 3828608"/>
              <a:gd name="connsiteY0" fmla="*/ 699140 h 1537853"/>
              <a:gd name="connsiteX1" fmla="*/ 639148 w 3828608"/>
              <a:gd name="connsiteY1" fmla="*/ 284622 h 1537853"/>
              <a:gd name="connsiteX2" fmla="*/ 644576 w 3828608"/>
              <a:gd name="connsiteY2" fmla="*/ 144765 h 1537853"/>
              <a:gd name="connsiteX3" fmla="*/ 642782 w 3828608"/>
              <a:gd name="connsiteY3" fmla="*/ 144765 h 1537853"/>
              <a:gd name="connsiteX4" fmla="*/ 624185 w 3828608"/>
              <a:gd name="connsiteY4" fmla="*/ 217407 h 1537853"/>
              <a:gd name="connsiteX5" fmla="*/ 427121 w 3828608"/>
              <a:gd name="connsiteY5" fmla="*/ 699140 h 1537853"/>
              <a:gd name="connsiteX6" fmla="*/ 356745 w 3828608"/>
              <a:gd name="connsiteY6" fmla="*/ 699140 h 1537853"/>
              <a:gd name="connsiteX7" fmla="*/ 158359 w 3828608"/>
              <a:gd name="connsiteY7" fmla="*/ 221986 h 1537853"/>
              <a:gd name="connsiteX8" fmla="*/ 139762 w 3828608"/>
              <a:gd name="connsiteY8" fmla="*/ 144812 h 1537853"/>
              <a:gd name="connsiteX9" fmla="*/ 137024 w 3828608"/>
              <a:gd name="connsiteY9" fmla="*/ 144812 h 1537853"/>
              <a:gd name="connsiteX10" fmla="*/ 139998 w 3828608"/>
              <a:gd name="connsiteY10" fmla="*/ 208817 h 1537853"/>
              <a:gd name="connsiteX11" fmla="*/ 141603 w 3828608"/>
              <a:gd name="connsiteY11" fmla="*/ 298263 h 1537853"/>
              <a:gd name="connsiteX12" fmla="*/ 141603 w 3828608"/>
              <a:gd name="connsiteY12" fmla="*/ 699140 h 1537853"/>
              <a:gd name="connsiteX13" fmla="*/ 41254 w 3828608"/>
              <a:gd name="connsiteY13" fmla="*/ 699140 h 1537853"/>
              <a:gd name="connsiteX14" fmla="*/ 41254 w 3828608"/>
              <a:gd name="connsiteY14" fmla="*/ 48098 h 1537853"/>
              <a:gd name="connsiteX15" fmla="*/ 195601 w 3828608"/>
              <a:gd name="connsiteY15" fmla="*/ 48098 h 1537853"/>
              <a:gd name="connsiteX16" fmla="*/ 361323 w 3828608"/>
              <a:gd name="connsiteY16" fmla="*/ 459454 h 1537853"/>
              <a:gd name="connsiteX17" fmla="*/ 390824 w 3828608"/>
              <a:gd name="connsiteY17" fmla="*/ 549372 h 1537853"/>
              <a:gd name="connsiteX18" fmla="*/ 393561 w 3828608"/>
              <a:gd name="connsiteY18" fmla="*/ 549372 h 1537853"/>
              <a:gd name="connsiteX19" fmla="*/ 428065 w 3828608"/>
              <a:gd name="connsiteY19" fmla="*/ 458557 h 1537853"/>
              <a:gd name="connsiteX20" fmla="*/ 598319 w 3828608"/>
              <a:gd name="connsiteY20" fmla="*/ 48145 h 1537853"/>
              <a:gd name="connsiteX21" fmla="*/ 746341 w 3828608"/>
              <a:gd name="connsiteY21" fmla="*/ 48145 h 1537853"/>
              <a:gd name="connsiteX22" fmla="*/ 746341 w 3828608"/>
              <a:gd name="connsiteY22" fmla="*/ 699187 h 1537853"/>
              <a:gd name="connsiteX23" fmla="*/ 639195 w 3828608"/>
              <a:gd name="connsiteY23" fmla="*/ 699187 h 1537853"/>
              <a:gd name="connsiteX24" fmla="*/ 1008495 w 3828608"/>
              <a:gd name="connsiteY24" fmla="*/ 69857 h 1537853"/>
              <a:gd name="connsiteX25" fmla="*/ 989662 w 3828608"/>
              <a:gd name="connsiteY25" fmla="*/ 112999 h 1537853"/>
              <a:gd name="connsiteX26" fmla="*/ 944019 w 3828608"/>
              <a:gd name="connsiteY26" fmla="*/ 130275 h 1537853"/>
              <a:gd name="connsiteX27" fmla="*/ 898611 w 3828608"/>
              <a:gd name="connsiteY27" fmla="*/ 112999 h 1537853"/>
              <a:gd name="connsiteX28" fmla="*/ 880014 w 3828608"/>
              <a:gd name="connsiteY28" fmla="*/ 69857 h 1537853"/>
              <a:gd name="connsiteX29" fmla="*/ 898847 w 3828608"/>
              <a:gd name="connsiteY29" fmla="*/ 25819 h 1537853"/>
              <a:gd name="connsiteX30" fmla="*/ 944019 w 3828608"/>
              <a:gd name="connsiteY30" fmla="*/ 8118 h 1537853"/>
              <a:gd name="connsiteX31" fmla="*/ 990087 w 3828608"/>
              <a:gd name="connsiteY31" fmla="*/ 26291 h 1537853"/>
              <a:gd name="connsiteX32" fmla="*/ 1008495 w 3828608"/>
              <a:gd name="connsiteY32" fmla="*/ 69857 h 1537853"/>
              <a:gd name="connsiteX33" fmla="*/ 890446 w 3828608"/>
              <a:gd name="connsiteY33" fmla="*/ 699140 h 1537853"/>
              <a:gd name="connsiteX34" fmla="*/ 890446 w 3828608"/>
              <a:gd name="connsiteY34" fmla="*/ 234211 h 1537853"/>
              <a:gd name="connsiteX35" fmla="*/ 995326 w 3828608"/>
              <a:gd name="connsiteY35" fmla="*/ 234211 h 1537853"/>
              <a:gd name="connsiteX36" fmla="*/ 995326 w 3828608"/>
              <a:gd name="connsiteY36" fmla="*/ 699140 h 1537853"/>
              <a:gd name="connsiteX37" fmla="*/ 890446 w 3828608"/>
              <a:gd name="connsiteY37" fmla="*/ 699140 h 1537853"/>
              <a:gd name="connsiteX38" fmla="*/ 1456857 w 3828608"/>
              <a:gd name="connsiteY38" fmla="*/ 679599 h 1537853"/>
              <a:gd name="connsiteX39" fmla="*/ 1324741 w 3828608"/>
              <a:gd name="connsiteY39" fmla="*/ 710468 h 1537853"/>
              <a:gd name="connsiteX40" fmla="*/ 1205087 w 3828608"/>
              <a:gd name="connsiteY40" fmla="*/ 681393 h 1537853"/>
              <a:gd name="connsiteX41" fmla="*/ 1123382 w 3828608"/>
              <a:gd name="connsiteY41" fmla="*/ 598744 h 1537853"/>
              <a:gd name="connsiteX42" fmla="*/ 1094118 w 3828608"/>
              <a:gd name="connsiteY42" fmla="*/ 478901 h 1537853"/>
              <a:gd name="connsiteX43" fmla="*/ 1124326 w 3828608"/>
              <a:gd name="connsiteY43" fmla="*/ 344944 h 1537853"/>
              <a:gd name="connsiteX44" fmla="*/ 1211931 w 3828608"/>
              <a:gd name="connsiteY44" fmla="*/ 254838 h 1537853"/>
              <a:gd name="connsiteX45" fmla="*/ 1345179 w 3828608"/>
              <a:gd name="connsiteY45" fmla="*/ 222836 h 1537853"/>
              <a:gd name="connsiteX46" fmla="*/ 1406493 w 3828608"/>
              <a:gd name="connsiteY46" fmla="*/ 229396 h 1537853"/>
              <a:gd name="connsiteX47" fmla="*/ 1456904 w 3828608"/>
              <a:gd name="connsiteY47" fmla="*/ 246436 h 1537853"/>
              <a:gd name="connsiteX48" fmla="*/ 1456904 w 3828608"/>
              <a:gd name="connsiteY48" fmla="*/ 345888 h 1537853"/>
              <a:gd name="connsiteX49" fmla="*/ 1349758 w 3828608"/>
              <a:gd name="connsiteY49" fmla="*/ 308647 h 1537853"/>
              <a:gd name="connsiteX50" fmla="*/ 1243744 w 3828608"/>
              <a:gd name="connsiteY50" fmla="*/ 352449 h 1537853"/>
              <a:gd name="connsiteX51" fmla="*/ 1203105 w 3828608"/>
              <a:gd name="connsiteY51" fmla="*/ 469366 h 1537853"/>
              <a:gd name="connsiteX52" fmla="*/ 1242140 w 3828608"/>
              <a:gd name="connsiteY52" fmla="*/ 583309 h 1537853"/>
              <a:gd name="connsiteX53" fmla="*/ 1347917 w 3828608"/>
              <a:gd name="connsiteY53" fmla="*/ 624610 h 1537853"/>
              <a:gd name="connsiteX54" fmla="*/ 1401962 w 3828608"/>
              <a:gd name="connsiteY54" fmla="*/ 614179 h 1537853"/>
              <a:gd name="connsiteX55" fmla="*/ 1456904 w 3828608"/>
              <a:gd name="connsiteY55" fmla="*/ 585575 h 1537853"/>
              <a:gd name="connsiteX56" fmla="*/ 1456904 w 3828608"/>
              <a:gd name="connsiteY56" fmla="*/ 679552 h 1537853"/>
              <a:gd name="connsiteX57" fmla="*/ 1824410 w 3828608"/>
              <a:gd name="connsiteY57" fmla="*/ 336354 h 1537853"/>
              <a:gd name="connsiteX58" fmla="*/ 1797600 w 3828608"/>
              <a:gd name="connsiteY58" fmla="*/ 325450 h 1537853"/>
              <a:gd name="connsiteX59" fmla="*/ 1763568 w 3828608"/>
              <a:gd name="connsiteY59" fmla="*/ 320447 h 1537853"/>
              <a:gd name="connsiteX60" fmla="*/ 1689557 w 3828608"/>
              <a:gd name="connsiteY60" fmla="*/ 359482 h 1537853"/>
              <a:gd name="connsiteX61" fmla="*/ 1661426 w 3828608"/>
              <a:gd name="connsiteY61" fmla="*/ 461200 h 1537853"/>
              <a:gd name="connsiteX62" fmla="*/ 1661426 w 3828608"/>
              <a:gd name="connsiteY62" fmla="*/ 699093 h 1537853"/>
              <a:gd name="connsiteX63" fmla="*/ 1556545 w 3828608"/>
              <a:gd name="connsiteY63" fmla="*/ 699093 h 1537853"/>
              <a:gd name="connsiteX64" fmla="*/ 1556545 w 3828608"/>
              <a:gd name="connsiteY64" fmla="*/ 234164 h 1537853"/>
              <a:gd name="connsiteX65" fmla="*/ 1661426 w 3828608"/>
              <a:gd name="connsiteY65" fmla="*/ 234164 h 1537853"/>
              <a:gd name="connsiteX66" fmla="*/ 1661426 w 3828608"/>
              <a:gd name="connsiteY66" fmla="*/ 324506 h 1537853"/>
              <a:gd name="connsiteX67" fmla="*/ 1663219 w 3828608"/>
              <a:gd name="connsiteY67" fmla="*/ 324506 h 1537853"/>
              <a:gd name="connsiteX68" fmla="*/ 1709995 w 3828608"/>
              <a:gd name="connsiteY68" fmla="*/ 251864 h 1537853"/>
              <a:gd name="connsiteX69" fmla="*/ 1782166 w 3828608"/>
              <a:gd name="connsiteY69" fmla="*/ 225998 h 1537853"/>
              <a:gd name="connsiteX70" fmla="*/ 1824410 w 3828608"/>
              <a:gd name="connsiteY70" fmla="*/ 232370 h 1537853"/>
              <a:gd name="connsiteX71" fmla="*/ 1824410 w 3828608"/>
              <a:gd name="connsiteY71" fmla="*/ 336354 h 1537853"/>
              <a:gd name="connsiteX72" fmla="*/ 2318179 w 3828608"/>
              <a:gd name="connsiteY72" fmla="*/ 462097 h 1537853"/>
              <a:gd name="connsiteX73" fmla="*/ 2252806 w 3828608"/>
              <a:gd name="connsiteY73" fmla="*/ 642782 h 1537853"/>
              <a:gd name="connsiteX74" fmla="*/ 2075283 w 3828608"/>
              <a:gd name="connsiteY74" fmla="*/ 710421 h 1537853"/>
              <a:gd name="connsiteX75" fmla="*/ 1903897 w 3828608"/>
              <a:gd name="connsiteY75" fmla="*/ 646181 h 1537853"/>
              <a:gd name="connsiteX76" fmla="*/ 1840128 w 3828608"/>
              <a:gd name="connsiteY76" fmla="*/ 472056 h 1537853"/>
              <a:gd name="connsiteX77" fmla="*/ 1905502 w 3828608"/>
              <a:gd name="connsiteY77" fmla="*/ 289531 h 1537853"/>
              <a:gd name="connsiteX78" fmla="*/ 2086659 w 3828608"/>
              <a:gd name="connsiteY78" fmla="*/ 222788 h 1537853"/>
              <a:gd name="connsiteX79" fmla="*/ 2256913 w 3828608"/>
              <a:gd name="connsiteY79" fmla="*/ 286557 h 1537853"/>
              <a:gd name="connsiteX80" fmla="*/ 2318227 w 3828608"/>
              <a:gd name="connsiteY80" fmla="*/ 462050 h 1537853"/>
              <a:gd name="connsiteX81" fmla="*/ 2209193 w 3828608"/>
              <a:gd name="connsiteY81" fmla="*/ 465732 h 1537853"/>
              <a:gd name="connsiteX82" fmla="*/ 2174925 w 3828608"/>
              <a:gd name="connsiteY82" fmla="*/ 348579 h 1537853"/>
              <a:gd name="connsiteX83" fmla="*/ 2080711 w 3828608"/>
              <a:gd name="connsiteY83" fmla="*/ 308647 h 1537853"/>
              <a:gd name="connsiteX84" fmla="*/ 1983997 w 3828608"/>
              <a:gd name="connsiteY84" fmla="*/ 350420 h 1537853"/>
              <a:gd name="connsiteX85" fmla="*/ 1949021 w 3828608"/>
              <a:gd name="connsiteY85" fmla="*/ 468469 h 1537853"/>
              <a:gd name="connsiteX86" fmla="*/ 1983997 w 3828608"/>
              <a:gd name="connsiteY86" fmla="*/ 583545 h 1537853"/>
              <a:gd name="connsiteX87" fmla="*/ 2081608 w 3828608"/>
              <a:gd name="connsiteY87" fmla="*/ 624657 h 1537853"/>
              <a:gd name="connsiteX88" fmla="*/ 2176954 w 3828608"/>
              <a:gd name="connsiteY88" fmla="*/ 584253 h 1537853"/>
              <a:gd name="connsiteX89" fmla="*/ 2209193 w 3828608"/>
              <a:gd name="connsiteY89" fmla="*/ 465732 h 1537853"/>
              <a:gd name="connsiteX90" fmla="*/ 2694795 w 3828608"/>
              <a:gd name="connsiteY90" fmla="*/ 566081 h 1537853"/>
              <a:gd name="connsiteX91" fmla="*/ 2644857 w 3828608"/>
              <a:gd name="connsiteY91" fmla="*/ 670725 h 1537853"/>
              <a:gd name="connsiteX92" fmla="*/ 2509579 w 3828608"/>
              <a:gd name="connsiteY92" fmla="*/ 710468 h 1537853"/>
              <a:gd name="connsiteX93" fmla="*/ 2446707 w 3828608"/>
              <a:gd name="connsiteY93" fmla="*/ 703199 h 1537853"/>
              <a:gd name="connsiteX94" fmla="*/ 2387895 w 3828608"/>
              <a:gd name="connsiteY94" fmla="*/ 685027 h 1537853"/>
              <a:gd name="connsiteX95" fmla="*/ 2387895 w 3828608"/>
              <a:gd name="connsiteY95" fmla="*/ 584678 h 1537853"/>
              <a:gd name="connsiteX96" fmla="*/ 2451475 w 3828608"/>
              <a:gd name="connsiteY96" fmla="*/ 616916 h 1537853"/>
              <a:gd name="connsiteX97" fmla="*/ 2513685 w 3828608"/>
              <a:gd name="connsiteY97" fmla="*/ 628244 h 1537853"/>
              <a:gd name="connsiteX98" fmla="*/ 2589066 w 3828608"/>
              <a:gd name="connsiteY98" fmla="*/ 578306 h 1537853"/>
              <a:gd name="connsiteX99" fmla="*/ 2581560 w 3828608"/>
              <a:gd name="connsiteY99" fmla="*/ 549938 h 1537853"/>
              <a:gd name="connsiteX100" fmla="*/ 2555694 w 3828608"/>
              <a:gd name="connsiteY100" fmla="*/ 528603 h 1537853"/>
              <a:gd name="connsiteX101" fmla="*/ 2498723 w 3828608"/>
              <a:gd name="connsiteY101" fmla="*/ 502029 h 1537853"/>
              <a:gd name="connsiteX102" fmla="*/ 2431320 w 3828608"/>
              <a:gd name="connsiteY102" fmla="*/ 464363 h 1537853"/>
              <a:gd name="connsiteX103" fmla="*/ 2398610 w 3828608"/>
              <a:gd name="connsiteY103" fmla="*/ 421693 h 1537853"/>
              <a:gd name="connsiteX104" fmla="*/ 2387942 w 3828608"/>
              <a:gd name="connsiteY104" fmla="*/ 364486 h 1537853"/>
              <a:gd name="connsiteX105" fmla="*/ 2437409 w 3828608"/>
              <a:gd name="connsiteY105" fmla="*/ 262343 h 1537853"/>
              <a:gd name="connsiteX106" fmla="*/ 2565465 w 3828608"/>
              <a:gd name="connsiteY106" fmla="*/ 222836 h 1537853"/>
              <a:gd name="connsiteX107" fmla="*/ 2620171 w 3828608"/>
              <a:gd name="connsiteY107" fmla="*/ 228500 h 1537853"/>
              <a:gd name="connsiteX108" fmla="*/ 2669873 w 3828608"/>
              <a:gd name="connsiteY108" fmla="*/ 242330 h 1537853"/>
              <a:gd name="connsiteX109" fmla="*/ 2669873 w 3828608"/>
              <a:gd name="connsiteY109" fmla="*/ 337203 h 1537853"/>
              <a:gd name="connsiteX110" fmla="*/ 2619463 w 3828608"/>
              <a:gd name="connsiteY110" fmla="*/ 313839 h 1537853"/>
              <a:gd name="connsiteX111" fmla="*/ 2561783 w 3828608"/>
              <a:gd name="connsiteY111" fmla="*/ 304965 h 1537853"/>
              <a:gd name="connsiteX112" fmla="*/ 2512317 w 3828608"/>
              <a:gd name="connsiteY112" fmla="*/ 319031 h 1537853"/>
              <a:gd name="connsiteX113" fmla="*/ 2494145 w 3828608"/>
              <a:gd name="connsiteY113" fmla="*/ 354904 h 1537853"/>
              <a:gd name="connsiteX114" fmla="*/ 2508446 w 3828608"/>
              <a:gd name="connsiteY114" fmla="*/ 393278 h 1537853"/>
              <a:gd name="connsiteX115" fmla="*/ 2575849 w 3828608"/>
              <a:gd name="connsiteY115" fmla="*/ 428443 h 1537853"/>
              <a:gd name="connsiteX116" fmla="*/ 2668033 w 3828608"/>
              <a:gd name="connsiteY116" fmla="*/ 487019 h 1537853"/>
              <a:gd name="connsiteX117" fmla="*/ 2694843 w 3828608"/>
              <a:gd name="connsiteY117" fmla="*/ 566034 h 1537853"/>
              <a:gd name="connsiteX118" fmla="*/ 3230762 w 3828608"/>
              <a:gd name="connsiteY118" fmla="*/ 462097 h 1537853"/>
              <a:gd name="connsiteX119" fmla="*/ 3165389 w 3828608"/>
              <a:gd name="connsiteY119" fmla="*/ 642782 h 1537853"/>
              <a:gd name="connsiteX120" fmla="*/ 2987866 w 3828608"/>
              <a:gd name="connsiteY120" fmla="*/ 710421 h 1537853"/>
              <a:gd name="connsiteX121" fmla="*/ 2816480 w 3828608"/>
              <a:gd name="connsiteY121" fmla="*/ 646181 h 1537853"/>
              <a:gd name="connsiteX122" fmla="*/ 2752711 w 3828608"/>
              <a:gd name="connsiteY122" fmla="*/ 472056 h 1537853"/>
              <a:gd name="connsiteX123" fmla="*/ 2818085 w 3828608"/>
              <a:gd name="connsiteY123" fmla="*/ 289531 h 1537853"/>
              <a:gd name="connsiteX124" fmla="*/ 2999241 w 3828608"/>
              <a:gd name="connsiteY124" fmla="*/ 222788 h 1537853"/>
              <a:gd name="connsiteX125" fmla="*/ 3169495 w 3828608"/>
              <a:gd name="connsiteY125" fmla="*/ 286557 h 1537853"/>
              <a:gd name="connsiteX126" fmla="*/ 3230809 w 3828608"/>
              <a:gd name="connsiteY126" fmla="*/ 462050 h 1537853"/>
              <a:gd name="connsiteX127" fmla="*/ 3121775 w 3828608"/>
              <a:gd name="connsiteY127" fmla="*/ 465732 h 1537853"/>
              <a:gd name="connsiteX128" fmla="*/ 3087507 w 3828608"/>
              <a:gd name="connsiteY128" fmla="*/ 348579 h 1537853"/>
              <a:gd name="connsiteX129" fmla="*/ 2993294 w 3828608"/>
              <a:gd name="connsiteY129" fmla="*/ 308647 h 1537853"/>
              <a:gd name="connsiteX130" fmla="*/ 2896579 w 3828608"/>
              <a:gd name="connsiteY130" fmla="*/ 350420 h 1537853"/>
              <a:gd name="connsiteX131" fmla="*/ 2861604 w 3828608"/>
              <a:gd name="connsiteY131" fmla="*/ 468469 h 1537853"/>
              <a:gd name="connsiteX132" fmla="*/ 2896579 w 3828608"/>
              <a:gd name="connsiteY132" fmla="*/ 583545 h 1537853"/>
              <a:gd name="connsiteX133" fmla="*/ 2994191 w 3828608"/>
              <a:gd name="connsiteY133" fmla="*/ 624657 h 1537853"/>
              <a:gd name="connsiteX134" fmla="*/ 3089537 w 3828608"/>
              <a:gd name="connsiteY134" fmla="*/ 584253 h 1537853"/>
              <a:gd name="connsiteX135" fmla="*/ 3121775 w 3828608"/>
              <a:gd name="connsiteY135" fmla="*/ 465732 h 1537853"/>
              <a:gd name="connsiteX136" fmla="*/ 3568296 w 3828608"/>
              <a:gd name="connsiteY136" fmla="*/ 96620 h 1537853"/>
              <a:gd name="connsiteX137" fmla="*/ 3518357 w 3828608"/>
              <a:gd name="connsiteY137" fmla="*/ 85292 h 1537853"/>
              <a:gd name="connsiteX138" fmla="*/ 3464784 w 3828608"/>
              <a:gd name="connsiteY138" fmla="*/ 107335 h 1537853"/>
              <a:gd name="connsiteX139" fmla="*/ 3445715 w 3828608"/>
              <a:gd name="connsiteY139" fmla="*/ 172047 h 1537853"/>
              <a:gd name="connsiteX140" fmla="*/ 3445715 w 3828608"/>
              <a:gd name="connsiteY140" fmla="*/ 234258 h 1537853"/>
              <a:gd name="connsiteX141" fmla="*/ 3549699 w 3828608"/>
              <a:gd name="connsiteY141" fmla="*/ 234258 h 1537853"/>
              <a:gd name="connsiteX142" fmla="*/ 3549699 w 3828608"/>
              <a:gd name="connsiteY142" fmla="*/ 318701 h 1537853"/>
              <a:gd name="connsiteX143" fmla="*/ 3445715 w 3828608"/>
              <a:gd name="connsiteY143" fmla="*/ 318701 h 1537853"/>
              <a:gd name="connsiteX144" fmla="*/ 3445715 w 3828608"/>
              <a:gd name="connsiteY144" fmla="*/ 699187 h 1537853"/>
              <a:gd name="connsiteX145" fmla="*/ 3339466 w 3828608"/>
              <a:gd name="connsiteY145" fmla="*/ 699187 h 1537853"/>
              <a:gd name="connsiteX146" fmla="*/ 3339466 w 3828608"/>
              <a:gd name="connsiteY146" fmla="*/ 318701 h 1537853"/>
              <a:gd name="connsiteX147" fmla="*/ 3261396 w 3828608"/>
              <a:gd name="connsiteY147" fmla="*/ 318701 h 1537853"/>
              <a:gd name="connsiteX148" fmla="*/ 3261396 w 3828608"/>
              <a:gd name="connsiteY148" fmla="*/ 234258 h 1537853"/>
              <a:gd name="connsiteX149" fmla="*/ 3339466 w 3828608"/>
              <a:gd name="connsiteY149" fmla="*/ 234258 h 1537853"/>
              <a:gd name="connsiteX150" fmla="*/ 3339466 w 3828608"/>
              <a:gd name="connsiteY150" fmla="*/ 166147 h 1537853"/>
              <a:gd name="connsiteX151" fmla="*/ 3360565 w 3828608"/>
              <a:gd name="connsiteY151" fmla="*/ 79675 h 1537853"/>
              <a:gd name="connsiteX152" fmla="*/ 3420038 w 3828608"/>
              <a:gd name="connsiteY152" fmla="*/ 20863 h 1537853"/>
              <a:gd name="connsiteX153" fmla="*/ 3506982 w 3828608"/>
              <a:gd name="connsiteY153" fmla="*/ 0 h 1537853"/>
              <a:gd name="connsiteX154" fmla="*/ 3568296 w 3828608"/>
              <a:gd name="connsiteY154" fmla="*/ 8166 h 1537853"/>
              <a:gd name="connsiteX155" fmla="*/ 3568296 w 3828608"/>
              <a:gd name="connsiteY155" fmla="*/ 96715 h 1537853"/>
              <a:gd name="connsiteX156" fmla="*/ 3828609 w 3828608"/>
              <a:gd name="connsiteY156" fmla="*/ 694562 h 1537853"/>
              <a:gd name="connsiteX157" fmla="*/ 3794766 w 3828608"/>
              <a:gd name="connsiteY157" fmla="*/ 705229 h 1537853"/>
              <a:gd name="connsiteX158" fmla="*/ 3747754 w 3828608"/>
              <a:gd name="connsiteY158" fmla="*/ 710468 h 1537853"/>
              <a:gd name="connsiteX159" fmla="*/ 3611107 w 3828608"/>
              <a:gd name="connsiteY159" fmla="*/ 563343 h 1537853"/>
              <a:gd name="connsiteX160" fmla="*/ 3611107 w 3828608"/>
              <a:gd name="connsiteY160" fmla="*/ 318606 h 1537853"/>
              <a:gd name="connsiteX161" fmla="*/ 3533934 w 3828608"/>
              <a:gd name="connsiteY161" fmla="*/ 318606 h 1537853"/>
              <a:gd name="connsiteX162" fmla="*/ 3533934 w 3828608"/>
              <a:gd name="connsiteY162" fmla="*/ 234164 h 1537853"/>
              <a:gd name="connsiteX163" fmla="*/ 3611107 w 3828608"/>
              <a:gd name="connsiteY163" fmla="*/ 234164 h 1537853"/>
              <a:gd name="connsiteX164" fmla="*/ 3611107 w 3828608"/>
              <a:gd name="connsiteY164" fmla="*/ 127018 h 1537853"/>
              <a:gd name="connsiteX165" fmla="*/ 3716460 w 3828608"/>
              <a:gd name="connsiteY165" fmla="*/ 94779 h 1537853"/>
              <a:gd name="connsiteX166" fmla="*/ 3716460 w 3828608"/>
              <a:gd name="connsiteY166" fmla="*/ 234164 h 1537853"/>
              <a:gd name="connsiteX167" fmla="*/ 3828609 w 3828608"/>
              <a:gd name="connsiteY167" fmla="*/ 234164 h 1537853"/>
              <a:gd name="connsiteX168" fmla="*/ 3828609 w 3828608"/>
              <a:gd name="connsiteY168" fmla="*/ 318606 h 1537853"/>
              <a:gd name="connsiteX169" fmla="*/ 3716460 w 3828608"/>
              <a:gd name="connsiteY169" fmla="*/ 318606 h 1537853"/>
              <a:gd name="connsiteX170" fmla="*/ 3716460 w 3828608"/>
              <a:gd name="connsiteY170" fmla="*/ 543802 h 1537853"/>
              <a:gd name="connsiteX171" fmla="*/ 3732366 w 3828608"/>
              <a:gd name="connsiteY171" fmla="*/ 606249 h 1537853"/>
              <a:gd name="connsiteX172" fmla="*/ 3782305 w 3828608"/>
              <a:gd name="connsiteY172" fmla="*/ 624657 h 1537853"/>
              <a:gd name="connsiteX173" fmla="*/ 3805245 w 3828608"/>
              <a:gd name="connsiteY173" fmla="*/ 620787 h 1537853"/>
              <a:gd name="connsiteX174" fmla="*/ 3828609 w 3828608"/>
              <a:gd name="connsiteY174" fmla="*/ 610591 h 1537853"/>
              <a:gd name="connsiteX175" fmla="*/ 3828609 w 3828608"/>
              <a:gd name="connsiteY175" fmla="*/ 694562 h 1537853"/>
              <a:gd name="connsiteX176" fmla="*/ 494855 w 3828608"/>
              <a:gd name="connsiteY176" fmla="*/ 1526478 h 1537853"/>
              <a:gd name="connsiteX177" fmla="*/ 435381 w 3828608"/>
              <a:gd name="connsiteY177" fmla="*/ 1362124 h 1537853"/>
              <a:gd name="connsiteX178" fmla="*/ 174785 w 3828608"/>
              <a:gd name="connsiteY178" fmla="*/ 1362124 h 1537853"/>
              <a:gd name="connsiteX179" fmla="*/ 118050 w 3828608"/>
              <a:gd name="connsiteY179" fmla="*/ 1526478 h 1537853"/>
              <a:gd name="connsiteX180" fmla="*/ 0 w 3828608"/>
              <a:gd name="connsiteY180" fmla="*/ 1526478 h 1537853"/>
              <a:gd name="connsiteX181" fmla="*/ 246530 w 3828608"/>
              <a:gd name="connsiteY181" fmla="*/ 875436 h 1537853"/>
              <a:gd name="connsiteX182" fmla="*/ 366374 w 3828608"/>
              <a:gd name="connsiteY182" fmla="*/ 875436 h 1537853"/>
              <a:gd name="connsiteX183" fmla="*/ 613801 w 3828608"/>
              <a:gd name="connsiteY183" fmla="*/ 1526478 h 1537853"/>
              <a:gd name="connsiteX184" fmla="*/ 494855 w 3828608"/>
              <a:gd name="connsiteY184" fmla="*/ 1526478 h 1537853"/>
              <a:gd name="connsiteX185" fmla="*/ 306004 w 3828608"/>
              <a:gd name="connsiteY185" fmla="*/ 973047 h 1537853"/>
              <a:gd name="connsiteX186" fmla="*/ 303266 w 3828608"/>
              <a:gd name="connsiteY186" fmla="*/ 973047 h 1537853"/>
              <a:gd name="connsiteX187" fmla="*/ 293731 w 3828608"/>
              <a:gd name="connsiteY187" fmla="*/ 1019823 h 1537853"/>
              <a:gd name="connsiteX188" fmla="*/ 204758 w 3828608"/>
              <a:gd name="connsiteY188" fmla="*/ 1270885 h 1537853"/>
              <a:gd name="connsiteX189" fmla="*/ 404512 w 3828608"/>
              <a:gd name="connsiteY189" fmla="*/ 1270885 h 1537853"/>
              <a:gd name="connsiteX190" fmla="*/ 315066 w 3828608"/>
              <a:gd name="connsiteY190" fmla="*/ 1019823 h 1537853"/>
              <a:gd name="connsiteX191" fmla="*/ 306004 w 3828608"/>
              <a:gd name="connsiteY191" fmla="*/ 973047 h 1537853"/>
              <a:gd name="connsiteX192" fmla="*/ 690786 w 3828608"/>
              <a:gd name="connsiteY192" fmla="*/ 1526478 h 1537853"/>
              <a:gd name="connsiteX193" fmla="*/ 690786 w 3828608"/>
              <a:gd name="connsiteY193" fmla="*/ 875436 h 1537853"/>
              <a:gd name="connsiteX194" fmla="*/ 798829 w 3828608"/>
              <a:gd name="connsiteY194" fmla="*/ 875436 h 1537853"/>
              <a:gd name="connsiteX195" fmla="*/ 798829 w 3828608"/>
              <a:gd name="connsiteY195" fmla="*/ 1526478 h 1537853"/>
              <a:gd name="connsiteX196" fmla="*/ 690786 w 3828608"/>
              <a:gd name="connsiteY196" fmla="*/ 1526478 h 1537853"/>
              <a:gd name="connsiteX197" fmla="*/ 1389973 w 3828608"/>
              <a:gd name="connsiteY197" fmla="*/ 968469 h 1537853"/>
              <a:gd name="connsiteX198" fmla="*/ 1389973 w 3828608"/>
              <a:gd name="connsiteY198" fmla="*/ 1526478 h 1537853"/>
              <a:gd name="connsiteX199" fmla="*/ 1280986 w 3828608"/>
              <a:gd name="connsiteY199" fmla="*/ 1526478 h 1537853"/>
              <a:gd name="connsiteX200" fmla="*/ 1280986 w 3828608"/>
              <a:gd name="connsiteY200" fmla="*/ 968469 h 1537853"/>
              <a:gd name="connsiteX201" fmla="*/ 1094401 w 3828608"/>
              <a:gd name="connsiteY201" fmla="*/ 968469 h 1537853"/>
              <a:gd name="connsiteX202" fmla="*/ 1094401 w 3828608"/>
              <a:gd name="connsiteY202" fmla="*/ 875388 h 1537853"/>
              <a:gd name="connsiteX203" fmla="*/ 1577030 w 3828608"/>
              <a:gd name="connsiteY203" fmla="*/ 875388 h 1537853"/>
              <a:gd name="connsiteX204" fmla="*/ 1577030 w 3828608"/>
              <a:gd name="connsiteY204" fmla="*/ 968469 h 1537853"/>
              <a:gd name="connsiteX205" fmla="*/ 1389973 w 3828608"/>
              <a:gd name="connsiteY205" fmla="*/ 968469 h 1537853"/>
              <a:gd name="connsiteX206" fmla="*/ 1967288 w 3828608"/>
              <a:gd name="connsiteY206" fmla="*/ 1289482 h 1537853"/>
              <a:gd name="connsiteX207" fmla="*/ 1901914 w 3828608"/>
              <a:gd name="connsiteY207" fmla="*/ 1470167 h 1537853"/>
              <a:gd name="connsiteX208" fmla="*/ 1724392 w 3828608"/>
              <a:gd name="connsiteY208" fmla="*/ 1537806 h 1537853"/>
              <a:gd name="connsiteX209" fmla="*/ 1553005 w 3828608"/>
              <a:gd name="connsiteY209" fmla="*/ 1473566 h 1537853"/>
              <a:gd name="connsiteX210" fmla="*/ 1489237 w 3828608"/>
              <a:gd name="connsiteY210" fmla="*/ 1299442 h 1537853"/>
              <a:gd name="connsiteX211" fmla="*/ 1554610 w 3828608"/>
              <a:gd name="connsiteY211" fmla="*/ 1116916 h 1537853"/>
              <a:gd name="connsiteX212" fmla="*/ 1735767 w 3828608"/>
              <a:gd name="connsiteY212" fmla="*/ 1050174 h 1537853"/>
              <a:gd name="connsiteX213" fmla="*/ 1906021 w 3828608"/>
              <a:gd name="connsiteY213" fmla="*/ 1113942 h 1537853"/>
              <a:gd name="connsiteX214" fmla="*/ 1967335 w 3828608"/>
              <a:gd name="connsiteY214" fmla="*/ 1289435 h 1537853"/>
              <a:gd name="connsiteX215" fmla="*/ 1858301 w 3828608"/>
              <a:gd name="connsiteY215" fmla="*/ 1293117 h 1537853"/>
              <a:gd name="connsiteX216" fmla="*/ 1824033 w 3828608"/>
              <a:gd name="connsiteY216" fmla="*/ 1175964 h 1537853"/>
              <a:gd name="connsiteX217" fmla="*/ 1729820 w 3828608"/>
              <a:gd name="connsiteY217" fmla="*/ 1136032 h 1537853"/>
              <a:gd name="connsiteX218" fmla="*/ 1633105 w 3828608"/>
              <a:gd name="connsiteY218" fmla="*/ 1177805 h 1537853"/>
              <a:gd name="connsiteX219" fmla="*/ 1598129 w 3828608"/>
              <a:gd name="connsiteY219" fmla="*/ 1295854 h 1537853"/>
              <a:gd name="connsiteX220" fmla="*/ 1633105 w 3828608"/>
              <a:gd name="connsiteY220" fmla="*/ 1410930 h 1537853"/>
              <a:gd name="connsiteX221" fmla="*/ 1730717 w 3828608"/>
              <a:gd name="connsiteY221" fmla="*/ 1452042 h 1537853"/>
              <a:gd name="connsiteX222" fmla="*/ 1826062 w 3828608"/>
              <a:gd name="connsiteY222" fmla="*/ 1411638 h 1537853"/>
              <a:gd name="connsiteX223" fmla="*/ 1858301 w 3828608"/>
              <a:gd name="connsiteY223" fmla="*/ 1293117 h 1537853"/>
              <a:gd name="connsiteX224" fmla="*/ 2363398 w 3828608"/>
              <a:gd name="connsiteY224" fmla="*/ 1526478 h 1537853"/>
              <a:gd name="connsiteX225" fmla="*/ 2363398 w 3828608"/>
              <a:gd name="connsiteY225" fmla="*/ 1456574 h 1537853"/>
              <a:gd name="connsiteX226" fmla="*/ 2361604 w 3828608"/>
              <a:gd name="connsiteY226" fmla="*/ 1456574 h 1537853"/>
              <a:gd name="connsiteX227" fmla="*/ 2303736 w 3828608"/>
              <a:gd name="connsiteY227" fmla="*/ 1516047 h 1537853"/>
              <a:gd name="connsiteX228" fmla="*/ 2221323 w 3828608"/>
              <a:gd name="connsiteY228" fmla="*/ 1537854 h 1537853"/>
              <a:gd name="connsiteX229" fmla="*/ 2097374 w 3828608"/>
              <a:gd name="connsiteY229" fmla="*/ 1489284 h 1537853"/>
              <a:gd name="connsiteX230" fmla="*/ 2054704 w 3828608"/>
              <a:gd name="connsiteY230" fmla="*/ 1343527 h 1537853"/>
              <a:gd name="connsiteX231" fmla="*/ 2054704 w 3828608"/>
              <a:gd name="connsiteY231" fmla="*/ 1061596 h 1537853"/>
              <a:gd name="connsiteX232" fmla="*/ 2160953 w 3828608"/>
              <a:gd name="connsiteY232" fmla="*/ 1061596 h 1537853"/>
              <a:gd name="connsiteX233" fmla="*/ 2160953 w 3828608"/>
              <a:gd name="connsiteY233" fmla="*/ 1330358 h 1537853"/>
              <a:gd name="connsiteX234" fmla="*/ 2257668 w 3828608"/>
              <a:gd name="connsiteY234" fmla="*/ 1452042 h 1537853"/>
              <a:gd name="connsiteX235" fmla="*/ 2334416 w 3828608"/>
              <a:gd name="connsiteY235" fmla="*/ 1418435 h 1537853"/>
              <a:gd name="connsiteX236" fmla="*/ 2363492 w 3828608"/>
              <a:gd name="connsiteY236" fmla="*/ 1330358 h 1537853"/>
              <a:gd name="connsiteX237" fmla="*/ 2363492 w 3828608"/>
              <a:gd name="connsiteY237" fmla="*/ 1061596 h 1537853"/>
              <a:gd name="connsiteX238" fmla="*/ 2469270 w 3828608"/>
              <a:gd name="connsiteY238" fmla="*/ 1061596 h 1537853"/>
              <a:gd name="connsiteX239" fmla="*/ 2469270 w 3828608"/>
              <a:gd name="connsiteY239" fmla="*/ 1526525 h 1537853"/>
              <a:gd name="connsiteX240" fmla="*/ 2363492 w 3828608"/>
              <a:gd name="connsiteY240" fmla="*/ 1526525 h 1537853"/>
              <a:gd name="connsiteX241" fmla="*/ 2869392 w 3828608"/>
              <a:gd name="connsiteY241" fmla="*/ 1163739 h 1537853"/>
              <a:gd name="connsiteX242" fmla="*/ 2842582 w 3828608"/>
              <a:gd name="connsiteY242" fmla="*/ 1152836 h 1537853"/>
              <a:gd name="connsiteX243" fmla="*/ 2808550 w 3828608"/>
              <a:gd name="connsiteY243" fmla="*/ 1147832 h 1537853"/>
              <a:gd name="connsiteX244" fmla="*/ 2734539 w 3828608"/>
              <a:gd name="connsiteY244" fmla="*/ 1186867 h 1537853"/>
              <a:gd name="connsiteX245" fmla="*/ 2706407 w 3828608"/>
              <a:gd name="connsiteY245" fmla="*/ 1288585 h 1537853"/>
              <a:gd name="connsiteX246" fmla="*/ 2706407 w 3828608"/>
              <a:gd name="connsiteY246" fmla="*/ 1526478 h 1537853"/>
              <a:gd name="connsiteX247" fmla="*/ 2601527 w 3828608"/>
              <a:gd name="connsiteY247" fmla="*/ 1526478 h 1537853"/>
              <a:gd name="connsiteX248" fmla="*/ 2601527 w 3828608"/>
              <a:gd name="connsiteY248" fmla="*/ 1061549 h 1537853"/>
              <a:gd name="connsiteX249" fmla="*/ 2706407 w 3828608"/>
              <a:gd name="connsiteY249" fmla="*/ 1061549 h 1537853"/>
              <a:gd name="connsiteX250" fmla="*/ 2706407 w 3828608"/>
              <a:gd name="connsiteY250" fmla="*/ 1151891 h 1537853"/>
              <a:gd name="connsiteX251" fmla="*/ 2708201 w 3828608"/>
              <a:gd name="connsiteY251" fmla="*/ 1151891 h 1537853"/>
              <a:gd name="connsiteX252" fmla="*/ 2754977 w 3828608"/>
              <a:gd name="connsiteY252" fmla="*/ 1079249 h 1537853"/>
              <a:gd name="connsiteX253" fmla="*/ 2827147 w 3828608"/>
              <a:gd name="connsiteY253" fmla="*/ 1053383 h 1537853"/>
              <a:gd name="connsiteX254" fmla="*/ 2869392 w 3828608"/>
              <a:gd name="connsiteY254" fmla="*/ 1059755 h 1537853"/>
              <a:gd name="connsiteX255" fmla="*/ 2869392 w 3828608"/>
              <a:gd name="connsiteY255" fmla="*/ 1163739 h 153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</a:cxnLst>
            <a:rect l="l" t="t" r="r" b="b"/>
            <a:pathLst>
              <a:path w="3828608" h="1537853">
                <a:moveTo>
                  <a:pt x="639148" y="699140"/>
                </a:moveTo>
                <a:lnTo>
                  <a:pt x="639148" y="284622"/>
                </a:lnTo>
                <a:cubicBezTo>
                  <a:pt x="639148" y="253139"/>
                  <a:pt x="640941" y="206551"/>
                  <a:pt x="644576" y="144765"/>
                </a:cubicBezTo>
                <a:lnTo>
                  <a:pt x="642782" y="144765"/>
                </a:lnTo>
                <a:cubicBezTo>
                  <a:pt x="636741" y="177475"/>
                  <a:pt x="630510" y="201690"/>
                  <a:pt x="624185" y="217407"/>
                </a:cubicBezTo>
                <a:lnTo>
                  <a:pt x="427121" y="699140"/>
                </a:lnTo>
                <a:lnTo>
                  <a:pt x="356745" y="699140"/>
                </a:lnTo>
                <a:cubicBezTo>
                  <a:pt x="356745" y="699140"/>
                  <a:pt x="158359" y="221986"/>
                  <a:pt x="158359" y="221986"/>
                </a:cubicBezTo>
                <a:cubicBezTo>
                  <a:pt x="153214" y="205938"/>
                  <a:pt x="147031" y="180213"/>
                  <a:pt x="139762" y="144812"/>
                </a:cubicBezTo>
                <a:lnTo>
                  <a:pt x="137024" y="144812"/>
                </a:lnTo>
                <a:cubicBezTo>
                  <a:pt x="137921" y="152978"/>
                  <a:pt x="138912" y="174313"/>
                  <a:pt x="139998" y="208817"/>
                </a:cubicBezTo>
                <a:cubicBezTo>
                  <a:pt x="141036" y="243321"/>
                  <a:pt x="141603" y="273152"/>
                  <a:pt x="141603" y="298263"/>
                </a:cubicBezTo>
                <a:lnTo>
                  <a:pt x="141603" y="699140"/>
                </a:lnTo>
                <a:lnTo>
                  <a:pt x="41254" y="699140"/>
                </a:lnTo>
                <a:lnTo>
                  <a:pt x="41254" y="48098"/>
                </a:lnTo>
                <a:lnTo>
                  <a:pt x="195601" y="48098"/>
                </a:lnTo>
                <a:cubicBezTo>
                  <a:pt x="195601" y="48098"/>
                  <a:pt x="361323" y="459454"/>
                  <a:pt x="361323" y="459454"/>
                </a:cubicBezTo>
                <a:cubicBezTo>
                  <a:pt x="377041" y="499103"/>
                  <a:pt x="386906" y="529075"/>
                  <a:pt x="390824" y="549372"/>
                </a:cubicBezTo>
                <a:lnTo>
                  <a:pt x="393561" y="549372"/>
                </a:lnTo>
                <a:cubicBezTo>
                  <a:pt x="393561" y="549372"/>
                  <a:pt x="428065" y="458557"/>
                  <a:pt x="428065" y="458557"/>
                </a:cubicBezTo>
                <a:lnTo>
                  <a:pt x="598319" y="48145"/>
                </a:lnTo>
                <a:lnTo>
                  <a:pt x="746341" y="48145"/>
                </a:lnTo>
                <a:lnTo>
                  <a:pt x="746341" y="699187"/>
                </a:lnTo>
                <a:lnTo>
                  <a:pt x="639195" y="699187"/>
                </a:lnTo>
                <a:close/>
                <a:moveTo>
                  <a:pt x="1008495" y="69857"/>
                </a:moveTo>
                <a:cubicBezTo>
                  <a:pt x="1008495" y="87133"/>
                  <a:pt x="1002217" y="101482"/>
                  <a:pt x="989662" y="112999"/>
                </a:cubicBezTo>
                <a:cubicBezTo>
                  <a:pt x="977106" y="124516"/>
                  <a:pt x="961908" y="130275"/>
                  <a:pt x="944019" y="130275"/>
                </a:cubicBezTo>
                <a:cubicBezTo>
                  <a:pt x="926129" y="130275"/>
                  <a:pt x="911025" y="124516"/>
                  <a:pt x="898611" y="112999"/>
                </a:cubicBezTo>
                <a:cubicBezTo>
                  <a:pt x="886197" y="101482"/>
                  <a:pt x="880014" y="87133"/>
                  <a:pt x="880014" y="69857"/>
                </a:cubicBezTo>
                <a:cubicBezTo>
                  <a:pt x="880014" y="52582"/>
                  <a:pt x="886292" y="37619"/>
                  <a:pt x="898847" y="25819"/>
                </a:cubicBezTo>
                <a:cubicBezTo>
                  <a:pt x="911403" y="14019"/>
                  <a:pt x="926460" y="8118"/>
                  <a:pt x="944019" y="8118"/>
                </a:cubicBezTo>
                <a:cubicBezTo>
                  <a:pt x="962474" y="8118"/>
                  <a:pt x="977862" y="14160"/>
                  <a:pt x="990087" y="26291"/>
                </a:cubicBezTo>
                <a:cubicBezTo>
                  <a:pt x="1002359" y="38422"/>
                  <a:pt x="1008495" y="52912"/>
                  <a:pt x="1008495" y="69857"/>
                </a:cubicBezTo>
                <a:close/>
                <a:moveTo>
                  <a:pt x="890446" y="699140"/>
                </a:moveTo>
                <a:lnTo>
                  <a:pt x="890446" y="234211"/>
                </a:lnTo>
                <a:lnTo>
                  <a:pt x="995326" y="234211"/>
                </a:lnTo>
                <a:lnTo>
                  <a:pt x="995326" y="699140"/>
                </a:lnTo>
                <a:lnTo>
                  <a:pt x="890446" y="699140"/>
                </a:lnTo>
                <a:close/>
                <a:moveTo>
                  <a:pt x="1456857" y="679599"/>
                </a:moveTo>
                <a:cubicBezTo>
                  <a:pt x="1421126" y="700179"/>
                  <a:pt x="1377087" y="710468"/>
                  <a:pt x="1324741" y="710468"/>
                </a:cubicBezTo>
                <a:cubicBezTo>
                  <a:pt x="1279948" y="710468"/>
                  <a:pt x="1240063" y="700792"/>
                  <a:pt x="1205087" y="681393"/>
                </a:cubicBezTo>
                <a:cubicBezTo>
                  <a:pt x="1170111" y="662040"/>
                  <a:pt x="1142876" y="634475"/>
                  <a:pt x="1123382" y="598744"/>
                </a:cubicBezTo>
                <a:cubicBezTo>
                  <a:pt x="1103841" y="563013"/>
                  <a:pt x="1094118" y="523081"/>
                  <a:pt x="1094118" y="478901"/>
                </a:cubicBezTo>
                <a:cubicBezTo>
                  <a:pt x="1094118" y="428348"/>
                  <a:pt x="1104171" y="383696"/>
                  <a:pt x="1124326" y="344944"/>
                </a:cubicBezTo>
                <a:cubicBezTo>
                  <a:pt x="1144434" y="306192"/>
                  <a:pt x="1173651" y="276173"/>
                  <a:pt x="1211931" y="254838"/>
                </a:cubicBezTo>
                <a:cubicBezTo>
                  <a:pt x="1250211" y="233503"/>
                  <a:pt x="1294627" y="222836"/>
                  <a:pt x="1345179" y="222836"/>
                </a:cubicBezTo>
                <a:cubicBezTo>
                  <a:pt x="1364862" y="222836"/>
                  <a:pt x="1385300" y="225054"/>
                  <a:pt x="1406493" y="229396"/>
                </a:cubicBezTo>
                <a:cubicBezTo>
                  <a:pt x="1427687" y="233786"/>
                  <a:pt x="1444490" y="239450"/>
                  <a:pt x="1456904" y="246436"/>
                </a:cubicBezTo>
                <a:lnTo>
                  <a:pt x="1456904" y="345888"/>
                </a:lnTo>
                <a:cubicBezTo>
                  <a:pt x="1422683" y="321061"/>
                  <a:pt x="1386999" y="308647"/>
                  <a:pt x="1349758" y="308647"/>
                </a:cubicBezTo>
                <a:cubicBezTo>
                  <a:pt x="1306191" y="308647"/>
                  <a:pt x="1270838" y="323232"/>
                  <a:pt x="1243744" y="352449"/>
                </a:cubicBezTo>
                <a:cubicBezTo>
                  <a:pt x="1216651" y="381667"/>
                  <a:pt x="1203105" y="420607"/>
                  <a:pt x="1203105" y="469366"/>
                </a:cubicBezTo>
                <a:cubicBezTo>
                  <a:pt x="1203105" y="518125"/>
                  <a:pt x="1216132" y="555791"/>
                  <a:pt x="1242140" y="583309"/>
                </a:cubicBezTo>
                <a:cubicBezTo>
                  <a:pt x="1268147" y="610874"/>
                  <a:pt x="1303454" y="624610"/>
                  <a:pt x="1347917" y="624610"/>
                </a:cubicBezTo>
                <a:cubicBezTo>
                  <a:pt x="1363965" y="624610"/>
                  <a:pt x="1381949" y="621117"/>
                  <a:pt x="1401962" y="614179"/>
                </a:cubicBezTo>
                <a:cubicBezTo>
                  <a:pt x="1421928" y="607240"/>
                  <a:pt x="1440242" y="597705"/>
                  <a:pt x="1456904" y="585575"/>
                </a:cubicBezTo>
                <a:lnTo>
                  <a:pt x="1456904" y="679552"/>
                </a:lnTo>
                <a:close/>
                <a:moveTo>
                  <a:pt x="1824410" y="336354"/>
                </a:moveTo>
                <a:cubicBezTo>
                  <a:pt x="1818982" y="332436"/>
                  <a:pt x="1810014" y="328802"/>
                  <a:pt x="1797600" y="325450"/>
                </a:cubicBezTo>
                <a:cubicBezTo>
                  <a:pt x="1785186" y="322146"/>
                  <a:pt x="1773858" y="320447"/>
                  <a:pt x="1763568" y="320447"/>
                </a:cubicBezTo>
                <a:cubicBezTo>
                  <a:pt x="1732982" y="320447"/>
                  <a:pt x="1708343" y="333475"/>
                  <a:pt x="1689557" y="359482"/>
                </a:cubicBezTo>
                <a:cubicBezTo>
                  <a:pt x="1670771" y="385537"/>
                  <a:pt x="1661426" y="419427"/>
                  <a:pt x="1661426" y="461200"/>
                </a:cubicBezTo>
                <a:lnTo>
                  <a:pt x="1661426" y="699093"/>
                </a:lnTo>
                <a:lnTo>
                  <a:pt x="1556545" y="699093"/>
                </a:lnTo>
                <a:lnTo>
                  <a:pt x="1556545" y="234164"/>
                </a:lnTo>
                <a:lnTo>
                  <a:pt x="1661426" y="234164"/>
                </a:lnTo>
                <a:lnTo>
                  <a:pt x="1661426" y="324506"/>
                </a:lnTo>
                <a:cubicBezTo>
                  <a:pt x="1661426" y="324506"/>
                  <a:pt x="1663219" y="324506"/>
                  <a:pt x="1663219" y="324506"/>
                </a:cubicBezTo>
                <a:cubicBezTo>
                  <a:pt x="1673509" y="293354"/>
                  <a:pt x="1689085" y="269140"/>
                  <a:pt x="1709995" y="251864"/>
                </a:cubicBezTo>
                <a:cubicBezTo>
                  <a:pt x="1730905" y="234589"/>
                  <a:pt x="1754930" y="225998"/>
                  <a:pt x="1782166" y="225998"/>
                </a:cubicBezTo>
                <a:cubicBezTo>
                  <a:pt x="1800338" y="225998"/>
                  <a:pt x="1814404" y="228122"/>
                  <a:pt x="1824410" y="232370"/>
                </a:cubicBezTo>
                <a:lnTo>
                  <a:pt x="1824410" y="336354"/>
                </a:lnTo>
                <a:close/>
                <a:moveTo>
                  <a:pt x="2318179" y="462097"/>
                </a:moveTo>
                <a:cubicBezTo>
                  <a:pt x="2318179" y="537477"/>
                  <a:pt x="2296373" y="597705"/>
                  <a:pt x="2252806" y="642782"/>
                </a:cubicBezTo>
                <a:cubicBezTo>
                  <a:pt x="2209239" y="687906"/>
                  <a:pt x="2150050" y="710421"/>
                  <a:pt x="2075283" y="710421"/>
                </a:cubicBezTo>
                <a:cubicBezTo>
                  <a:pt x="2000517" y="710421"/>
                  <a:pt x="1946425" y="688992"/>
                  <a:pt x="1903897" y="646181"/>
                </a:cubicBezTo>
                <a:cubicBezTo>
                  <a:pt x="1861369" y="603369"/>
                  <a:pt x="1840128" y="545312"/>
                  <a:pt x="1840128" y="472056"/>
                </a:cubicBezTo>
                <a:cubicBezTo>
                  <a:pt x="1840128" y="394883"/>
                  <a:pt x="1861935" y="334041"/>
                  <a:pt x="1905502" y="289531"/>
                </a:cubicBezTo>
                <a:cubicBezTo>
                  <a:pt x="1949068" y="245020"/>
                  <a:pt x="2009485" y="222788"/>
                  <a:pt x="2086659" y="222788"/>
                </a:cubicBezTo>
                <a:cubicBezTo>
                  <a:pt x="2159301" y="222788"/>
                  <a:pt x="2216036" y="244076"/>
                  <a:pt x="2256913" y="286557"/>
                </a:cubicBezTo>
                <a:cubicBezTo>
                  <a:pt x="2297788" y="329085"/>
                  <a:pt x="2318227" y="387567"/>
                  <a:pt x="2318227" y="462050"/>
                </a:cubicBezTo>
                <a:close/>
                <a:moveTo>
                  <a:pt x="2209193" y="465732"/>
                </a:moveTo>
                <a:cubicBezTo>
                  <a:pt x="2209193" y="414283"/>
                  <a:pt x="2197770" y="375247"/>
                  <a:pt x="2174925" y="348579"/>
                </a:cubicBezTo>
                <a:cubicBezTo>
                  <a:pt x="2152079" y="321958"/>
                  <a:pt x="2120691" y="308647"/>
                  <a:pt x="2080711" y="308647"/>
                </a:cubicBezTo>
                <a:cubicBezTo>
                  <a:pt x="2040732" y="308647"/>
                  <a:pt x="2007314" y="322571"/>
                  <a:pt x="1983997" y="350420"/>
                </a:cubicBezTo>
                <a:cubicBezTo>
                  <a:pt x="1960679" y="378268"/>
                  <a:pt x="1949021" y="417634"/>
                  <a:pt x="1949021" y="468469"/>
                </a:cubicBezTo>
                <a:cubicBezTo>
                  <a:pt x="1949021" y="519305"/>
                  <a:pt x="1960679" y="556169"/>
                  <a:pt x="1983997" y="583545"/>
                </a:cubicBezTo>
                <a:cubicBezTo>
                  <a:pt x="2007314" y="610922"/>
                  <a:pt x="2039836" y="624657"/>
                  <a:pt x="2081608" y="624657"/>
                </a:cubicBezTo>
                <a:cubicBezTo>
                  <a:pt x="2123664" y="624657"/>
                  <a:pt x="2155478" y="611205"/>
                  <a:pt x="2176954" y="584253"/>
                </a:cubicBezTo>
                <a:cubicBezTo>
                  <a:pt x="2198431" y="557301"/>
                  <a:pt x="2209193" y="517794"/>
                  <a:pt x="2209193" y="465732"/>
                </a:cubicBezTo>
                <a:close/>
                <a:moveTo>
                  <a:pt x="2694795" y="566081"/>
                </a:moveTo>
                <a:cubicBezTo>
                  <a:pt x="2694795" y="609364"/>
                  <a:pt x="2678134" y="644245"/>
                  <a:pt x="2644857" y="670725"/>
                </a:cubicBezTo>
                <a:cubicBezTo>
                  <a:pt x="2611580" y="697205"/>
                  <a:pt x="2566456" y="710468"/>
                  <a:pt x="2509579" y="710468"/>
                </a:cubicBezTo>
                <a:cubicBezTo>
                  <a:pt x="2491124" y="710468"/>
                  <a:pt x="2470166" y="708061"/>
                  <a:pt x="2446707" y="703199"/>
                </a:cubicBezTo>
                <a:cubicBezTo>
                  <a:pt x="2423249" y="698338"/>
                  <a:pt x="2403660" y="692296"/>
                  <a:pt x="2387895" y="685027"/>
                </a:cubicBezTo>
                <a:lnTo>
                  <a:pt x="2387895" y="584678"/>
                </a:lnTo>
                <a:cubicBezTo>
                  <a:pt x="2407247" y="598602"/>
                  <a:pt x="2428441" y="609364"/>
                  <a:pt x="2451475" y="616916"/>
                </a:cubicBezTo>
                <a:cubicBezTo>
                  <a:pt x="2474462" y="624468"/>
                  <a:pt x="2495230" y="628244"/>
                  <a:pt x="2513685" y="628244"/>
                </a:cubicBezTo>
                <a:cubicBezTo>
                  <a:pt x="2563907" y="628244"/>
                  <a:pt x="2589066" y="611583"/>
                  <a:pt x="2589066" y="578306"/>
                </a:cubicBezTo>
                <a:cubicBezTo>
                  <a:pt x="2589066" y="566506"/>
                  <a:pt x="2586564" y="557065"/>
                  <a:pt x="2581560" y="549938"/>
                </a:cubicBezTo>
                <a:cubicBezTo>
                  <a:pt x="2576557" y="542811"/>
                  <a:pt x="2567920" y="535731"/>
                  <a:pt x="2555694" y="528603"/>
                </a:cubicBezTo>
                <a:cubicBezTo>
                  <a:pt x="2543422" y="521476"/>
                  <a:pt x="2524447" y="512649"/>
                  <a:pt x="2498723" y="502029"/>
                </a:cubicBezTo>
                <a:cubicBezTo>
                  <a:pt x="2468467" y="489002"/>
                  <a:pt x="2446000" y="476446"/>
                  <a:pt x="2431320" y="464363"/>
                </a:cubicBezTo>
                <a:cubicBezTo>
                  <a:pt x="2416640" y="452279"/>
                  <a:pt x="2405737" y="438025"/>
                  <a:pt x="2398610" y="421693"/>
                </a:cubicBezTo>
                <a:cubicBezTo>
                  <a:pt x="2391482" y="405362"/>
                  <a:pt x="2387942" y="386292"/>
                  <a:pt x="2387942" y="364486"/>
                </a:cubicBezTo>
                <a:cubicBezTo>
                  <a:pt x="2387942" y="322713"/>
                  <a:pt x="2404415" y="288681"/>
                  <a:pt x="2437409" y="262343"/>
                </a:cubicBezTo>
                <a:cubicBezTo>
                  <a:pt x="2470402" y="236005"/>
                  <a:pt x="2513072" y="222836"/>
                  <a:pt x="2565465" y="222836"/>
                </a:cubicBezTo>
                <a:cubicBezTo>
                  <a:pt x="2581513" y="222836"/>
                  <a:pt x="2599733" y="224724"/>
                  <a:pt x="2620171" y="228500"/>
                </a:cubicBezTo>
                <a:cubicBezTo>
                  <a:pt x="2640609" y="232276"/>
                  <a:pt x="2657176" y="236901"/>
                  <a:pt x="2669873" y="242330"/>
                </a:cubicBezTo>
                <a:lnTo>
                  <a:pt x="2669873" y="337203"/>
                </a:lnTo>
                <a:cubicBezTo>
                  <a:pt x="2655666" y="327527"/>
                  <a:pt x="2638862" y="319739"/>
                  <a:pt x="2619463" y="313839"/>
                </a:cubicBezTo>
                <a:cubicBezTo>
                  <a:pt x="2600110" y="307939"/>
                  <a:pt x="2580853" y="304965"/>
                  <a:pt x="2561783" y="304965"/>
                </a:cubicBezTo>
                <a:cubicBezTo>
                  <a:pt x="2540921" y="304965"/>
                  <a:pt x="2524400" y="309638"/>
                  <a:pt x="2512317" y="319031"/>
                </a:cubicBezTo>
                <a:cubicBezTo>
                  <a:pt x="2500186" y="328424"/>
                  <a:pt x="2494145" y="340366"/>
                  <a:pt x="2494145" y="354904"/>
                </a:cubicBezTo>
                <a:cubicBezTo>
                  <a:pt x="2494145" y="371235"/>
                  <a:pt x="2498912" y="384027"/>
                  <a:pt x="2508446" y="393278"/>
                </a:cubicBezTo>
                <a:cubicBezTo>
                  <a:pt x="2517981" y="402530"/>
                  <a:pt x="2540449" y="414235"/>
                  <a:pt x="2575849" y="428443"/>
                </a:cubicBezTo>
                <a:cubicBezTo>
                  <a:pt x="2619416" y="446002"/>
                  <a:pt x="2650144" y="465543"/>
                  <a:pt x="2668033" y="487019"/>
                </a:cubicBezTo>
                <a:cubicBezTo>
                  <a:pt x="2685875" y="508496"/>
                  <a:pt x="2694843" y="534834"/>
                  <a:pt x="2694843" y="566034"/>
                </a:cubicBezTo>
                <a:close/>
                <a:moveTo>
                  <a:pt x="3230762" y="462097"/>
                </a:moveTo>
                <a:cubicBezTo>
                  <a:pt x="3230762" y="537477"/>
                  <a:pt x="3208955" y="597705"/>
                  <a:pt x="3165389" y="642782"/>
                </a:cubicBezTo>
                <a:cubicBezTo>
                  <a:pt x="3121822" y="687906"/>
                  <a:pt x="3062633" y="710421"/>
                  <a:pt x="2987866" y="710421"/>
                </a:cubicBezTo>
                <a:cubicBezTo>
                  <a:pt x="2916121" y="710421"/>
                  <a:pt x="2859008" y="688992"/>
                  <a:pt x="2816480" y="646181"/>
                </a:cubicBezTo>
                <a:cubicBezTo>
                  <a:pt x="2773951" y="603369"/>
                  <a:pt x="2752711" y="545312"/>
                  <a:pt x="2752711" y="472056"/>
                </a:cubicBezTo>
                <a:cubicBezTo>
                  <a:pt x="2752711" y="394883"/>
                  <a:pt x="2774518" y="334041"/>
                  <a:pt x="2818085" y="289531"/>
                </a:cubicBezTo>
                <a:cubicBezTo>
                  <a:pt x="2861651" y="245020"/>
                  <a:pt x="2922068" y="222788"/>
                  <a:pt x="2999241" y="222788"/>
                </a:cubicBezTo>
                <a:cubicBezTo>
                  <a:pt x="3071884" y="222788"/>
                  <a:pt x="3128619" y="244076"/>
                  <a:pt x="3169495" y="286557"/>
                </a:cubicBezTo>
                <a:cubicBezTo>
                  <a:pt x="3210371" y="329085"/>
                  <a:pt x="3230809" y="387567"/>
                  <a:pt x="3230809" y="462050"/>
                </a:cubicBezTo>
                <a:close/>
                <a:moveTo>
                  <a:pt x="3121775" y="465732"/>
                </a:moveTo>
                <a:cubicBezTo>
                  <a:pt x="3121775" y="414283"/>
                  <a:pt x="3110353" y="375247"/>
                  <a:pt x="3087507" y="348579"/>
                </a:cubicBezTo>
                <a:cubicBezTo>
                  <a:pt x="3064662" y="321958"/>
                  <a:pt x="3033273" y="308647"/>
                  <a:pt x="2993294" y="308647"/>
                </a:cubicBezTo>
                <a:cubicBezTo>
                  <a:pt x="2953315" y="308647"/>
                  <a:pt x="2919897" y="322571"/>
                  <a:pt x="2896579" y="350420"/>
                </a:cubicBezTo>
                <a:cubicBezTo>
                  <a:pt x="2873262" y="378268"/>
                  <a:pt x="2861604" y="417634"/>
                  <a:pt x="2861604" y="468469"/>
                </a:cubicBezTo>
                <a:cubicBezTo>
                  <a:pt x="2861604" y="517794"/>
                  <a:pt x="2873262" y="556169"/>
                  <a:pt x="2896579" y="583545"/>
                </a:cubicBezTo>
                <a:cubicBezTo>
                  <a:pt x="2919897" y="610922"/>
                  <a:pt x="2952418" y="624657"/>
                  <a:pt x="2994191" y="624657"/>
                </a:cubicBezTo>
                <a:cubicBezTo>
                  <a:pt x="3035964" y="624657"/>
                  <a:pt x="3068060" y="611205"/>
                  <a:pt x="3089537" y="584253"/>
                </a:cubicBezTo>
                <a:cubicBezTo>
                  <a:pt x="3111013" y="557301"/>
                  <a:pt x="3121775" y="517794"/>
                  <a:pt x="3121775" y="465732"/>
                </a:cubicBezTo>
                <a:close/>
                <a:moveTo>
                  <a:pt x="3568296" y="96620"/>
                </a:moveTo>
                <a:cubicBezTo>
                  <a:pt x="3551351" y="89068"/>
                  <a:pt x="3534689" y="85292"/>
                  <a:pt x="3518357" y="85292"/>
                </a:cubicBezTo>
                <a:cubicBezTo>
                  <a:pt x="3495371" y="85292"/>
                  <a:pt x="3477481" y="92655"/>
                  <a:pt x="3464784" y="107335"/>
                </a:cubicBezTo>
                <a:cubicBezTo>
                  <a:pt x="3452087" y="122014"/>
                  <a:pt x="3445715" y="143585"/>
                  <a:pt x="3445715" y="172047"/>
                </a:cubicBezTo>
                <a:lnTo>
                  <a:pt x="3445715" y="234258"/>
                </a:lnTo>
                <a:cubicBezTo>
                  <a:pt x="3445715" y="234258"/>
                  <a:pt x="3549699" y="234258"/>
                  <a:pt x="3549699" y="234258"/>
                </a:cubicBezTo>
                <a:lnTo>
                  <a:pt x="3549699" y="318701"/>
                </a:lnTo>
                <a:lnTo>
                  <a:pt x="3445715" y="318701"/>
                </a:lnTo>
                <a:cubicBezTo>
                  <a:pt x="3445715" y="318701"/>
                  <a:pt x="3445715" y="699187"/>
                  <a:pt x="3445715" y="699187"/>
                </a:cubicBezTo>
                <a:lnTo>
                  <a:pt x="3339466" y="699187"/>
                </a:lnTo>
                <a:lnTo>
                  <a:pt x="3339466" y="318701"/>
                </a:lnTo>
                <a:cubicBezTo>
                  <a:pt x="3339466" y="318701"/>
                  <a:pt x="3261396" y="318701"/>
                  <a:pt x="3261396" y="318701"/>
                </a:cubicBezTo>
                <a:lnTo>
                  <a:pt x="3261396" y="234258"/>
                </a:lnTo>
                <a:lnTo>
                  <a:pt x="3339466" y="234258"/>
                </a:lnTo>
                <a:cubicBezTo>
                  <a:pt x="3339466" y="234258"/>
                  <a:pt x="3339466" y="166147"/>
                  <a:pt x="3339466" y="166147"/>
                </a:cubicBezTo>
                <a:cubicBezTo>
                  <a:pt x="3339466" y="133767"/>
                  <a:pt x="3346499" y="104928"/>
                  <a:pt x="3360565" y="79675"/>
                </a:cubicBezTo>
                <a:cubicBezTo>
                  <a:pt x="3374631" y="54423"/>
                  <a:pt x="3394455" y="34787"/>
                  <a:pt x="3420038" y="20863"/>
                </a:cubicBezTo>
                <a:cubicBezTo>
                  <a:pt x="3445621" y="6938"/>
                  <a:pt x="3474602" y="0"/>
                  <a:pt x="3506982" y="0"/>
                </a:cubicBezTo>
                <a:cubicBezTo>
                  <a:pt x="3532706" y="0"/>
                  <a:pt x="3553144" y="2738"/>
                  <a:pt x="3568296" y="8166"/>
                </a:cubicBezTo>
                <a:lnTo>
                  <a:pt x="3568296" y="96715"/>
                </a:lnTo>
                <a:close/>
                <a:moveTo>
                  <a:pt x="3828609" y="694562"/>
                </a:moveTo>
                <a:cubicBezTo>
                  <a:pt x="3822237" y="698196"/>
                  <a:pt x="3810956" y="701736"/>
                  <a:pt x="3794766" y="705229"/>
                </a:cubicBezTo>
                <a:cubicBezTo>
                  <a:pt x="3778576" y="708722"/>
                  <a:pt x="3762905" y="710468"/>
                  <a:pt x="3747754" y="710468"/>
                </a:cubicBezTo>
                <a:cubicBezTo>
                  <a:pt x="3656656" y="710468"/>
                  <a:pt x="3611107" y="661427"/>
                  <a:pt x="3611107" y="563343"/>
                </a:cubicBezTo>
                <a:lnTo>
                  <a:pt x="3611107" y="318606"/>
                </a:lnTo>
                <a:cubicBezTo>
                  <a:pt x="3611107" y="318606"/>
                  <a:pt x="3533934" y="318606"/>
                  <a:pt x="3533934" y="318606"/>
                </a:cubicBezTo>
                <a:lnTo>
                  <a:pt x="3533934" y="234164"/>
                </a:lnTo>
                <a:lnTo>
                  <a:pt x="3611107" y="234164"/>
                </a:lnTo>
                <a:cubicBezTo>
                  <a:pt x="3611107" y="234164"/>
                  <a:pt x="3611107" y="127018"/>
                  <a:pt x="3611107" y="127018"/>
                </a:cubicBezTo>
                <a:lnTo>
                  <a:pt x="3716460" y="94779"/>
                </a:lnTo>
                <a:lnTo>
                  <a:pt x="3716460" y="234164"/>
                </a:lnTo>
                <a:cubicBezTo>
                  <a:pt x="3716460" y="234164"/>
                  <a:pt x="3828609" y="234164"/>
                  <a:pt x="3828609" y="234164"/>
                </a:cubicBezTo>
                <a:lnTo>
                  <a:pt x="3828609" y="318606"/>
                </a:lnTo>
                <a:lnTo>
                  <a:pt x="3716460" y="318606"/>
                </a:lnTo>
                <a:cubicBezTo>
                  <a:pt x="3716460" y="318606"/>
                  <a:pt x="3716460" y="543802"/>
                  <a:pt x="3716460" y="543802"/>
                </a:cubicBezTo>
                <a:cubicBezTo>
                  <a:pt x="3716460" y="573161"/>
                  <a:pt x="3721746" y="593977"/>
                  <a:pt x="3732366" y="606249"/>
                </a:cubicBezTo>
                <a:cubicBezTo>
                  <a:pt x="3742939" y="618521"/>
                  <a:pt x="3759601" y="624657"/>
                  <a:pt x="3782305" y="624657"/>
                </a:cubicBezTo>
                <a:cubicBezTo>
                  <a:pt x="3788347" y="624657"/>
                  <a:pt x="3795993" y="623383"/>
                  <a:pt x="3805245" y="620787"/>
                </a:cubicBezTo>
                <a:cubicBezTo>
                  <a:pt x="3814496" y="618238"/>
                  <a:pt x="3822284" y="614792"/>
                  <a:pt x="3828609" y="610591"/>
                </a:cubicBezTo>
                <a:lnTo>
                  <a:pt x="3828609" y="694562"/>
                </a:lnTo>
                <a:close/>
                <a:moveTo>
                  <a:pt x="494855" y="1526478"/>
                </a:moveTo>
                <a:lnTo>
                  <a:pt x="435381" y="1362124"/>
                </a:lnTo>
                <a:lnTo>
                  <a:pt x="174785" y="1362124"/>
                </a:lnTo>
                <a:cubicBezTo>
                  <a:pt x="174785" y="1362124"/>
                  <a:pt x="118050" y="1526478"/>
                  <a:pt x="118050" y="1526478"/>
                </a:cubicBezTo>
                <a:lnTo>
                  <a:pt x="0" y="1526478"/>
                </a:lnTo>
                <a:cubicBezTo>
                  <a:pt x="0" y="1526478"/>
                  <a:pt x="246530" y="875436"/>
                  <a:pt x="246530" y="875436"/>
                </a:cubicBezTo>
                <a:lnTo>
                  <a:pt x="366374" y="875436"/>
                </a:lnTo>
                <a:cubicBezTo>
                  <a:pt x="366374" y="875436"/>
                  <a:pt x="613801" y="1526478"/>
                  <a:pt x="613801" y="1526478"/>
                </a:cubicBezTo>
                <a:lnTo>
                  <a:pt x="494855" y="1526478"/>
                </a:lnTo>
                <a:close/>
                <a:moveTo>
                  <a:pt x="306004" y="973047"/>
                </a:moveTo>
                <a:lnTo>
                  <a:pt x="303266" y="973047"/>
                </a:lnTo>
                <a:cubicBezTo>
                  <a:pt x="301142" y="991220"/>
                  <a:pt x="297979" y="1006796"/>
                  <a:pt x="293731" y="1019823"/>
                </a:cubicBezTo>
                <a:lnTo>
                  <a:pt x="204758" y="1270885"/>
                </a:lnTo>
                <a:lnTo>
                  <a:pt x="404512" y="1270885"/>
                </a:lnTo>
                <a:cubicBezTo>
                  <a:pt x="404512" y="1270885"/>
                  <a:pt x="315066" y="1019823"/>
                  <a:pt x="315066" y="1019823"/>
                </a:cubicBezTo>
                <a:cubicBezTo>
                  <a:pt x="312045" y="1011941"/>
                  <a:pt x="309025" y="996364"/>
                  <a:pt x="306004" y="973047"/>
                </a:cubicBezTo>
                <a:close/>
                <a:moveTo>
                  <a:pt x="690786" y="1526478"/>
                </a:moveTo>
                <a:lnTo>
                  <a:pt x="690786" y="875436"/>
                </a:lnTo>
                <a:lnTo>
                  <a:pt x="798829" y="875436"/>
                </a:lnTo>
                <a:lnTo>
                  <a:pt x="798829" y="1526478"/>
                </a:lnTo>
                <a:lnTo>
                  <a:pt x="690786" y="1526478"/>
                </a:lnTo>
                <a:close/>
                <a:moveTo>
                  <a:pt x="1389973" y="968469"/>
                </a:moveTo>
                <a:lnTo>
                  <a:pt x="1389973" y="1526478"/>
                </a:lnTo>
                <a:lnTo>
                  <a:pt x="1280986" y="1526478"/>
                </a:lnTo>
                <a:lnTo>
                  <a:pt x="1280986" y="968469"/>
                </a:lnTo>
                <a:cubicBezTo>
                  <a:pt x="1280986" y="968469"/>
                  <a:pt x="1094401" y="968469"/>
                  <a:pt x="1094401" y="968469"/>
                </a:cubicBezTo>
                <a:lnTo>
                  <a:pt x="1094401" y="875388"/>
                </a:lnTo>
                <a:lnTo>
                  <a:pt x="1577030" y="875388"/>
                </a:lnTo>
                <a:lnTo>
                  <a:pt x="1577030" y="968469"/>
                </a:lnTo>
                <a:lnTo>
                  <a:pt x="1389973" y="968469"/>
                </a:lnTo>
                <a:close/>
                <a:moveTo>
                  <a:pt x="1967288" y="1289482"/>
                </a:moveTo>
                <a:cubicBezTo>
                  <a:pt x="1967288" y="1364862"/>
                  <a:pt x="1945481" y="1425090"/>
                  <a:pt x="1901914" y="1470167"/>
                </a:cubicBezTo>
                <a:cubicBezTo>
                  <a:pt x="1858348" y="1515292"/>
                  <a:pt x="1799158" y="1537806"/>
                  <a:pt x="1724392" y="1537806"/>
                </a:cubicBezTo>
                <a:cubicBezTo>
                  <a:pt x="1652646" y="1537806"/>
                  <a:pt x="1595533" y="1516377"/>
                  <a:pt x="1553005" y="1473566"/>
                </a:cubicBezTo>
                <a:cubicBezTo>
                  <a:pt x="1510477" y="1430755"/>
                  <a:pt x="1489237" y="1372698"/>
                  <a:pt x="1489237" y="1299442"/>
                </a:cubicBezTo>
                <a:cubicBezTo>
                  <a:pt x="1489237" y="1222268"/>
                  <a:pt x="1511043" y="1161426"/>
                  <a:pt x="1554610" y="1116916"/>
                </a:cubicBezTo>
                <a:cubicBezTo>
                  <a:pt x="1598176" y="1072405"/>
                  <a:pt x="1658594" y="1050174"/>
                  <a:pt x="1735767" y="1050174"/>
                </a:cubicBezTo>
                <a:cubicBezTo>
                  <a:pt x="1808409" y="1050174"/>
                  <a:pt x="1865145" y="1071461"/>
                  <a:pt x="1906021" y="1113942"/>
                </a:cubicBezTo>
                <a:cubicBezTo>
                  <a:pt x="1946897" y="1156470"/>
                  <a:pt x="1967335" y="1214952"/>
                  <a:pt x="1967335" y="1289435"/>
                </a:cubicBezTo>
                <a:close/>
                <a:moveTo>
                  <a:pt x="1858301" y="1293117"/>
                </a:moveTo>
                <a:cubicBezTo>
                  <a:pt x="1858301" y="1241668"/>
                  <a:pt x="1846878" y="1202632"/>
                  <a:pt x="1824033" y="1175964"/>
                </a:cubicBezTo>
                <a:cubicBezTo>
                  <a:pt x="1801188" y="1149343"/>
                  <a:pt x="1769799" y="1136032"/>
                  <a:pt x="1729820" y="1136032"/>
                </a:cubicBezTo>
                <a:cubicBezTo>
                  <a:pt x="1689841" y="1136032"/>
                  <a:pt x="1656422" y="1149956"/>
                  <a:pt x="1633105" y="1177805"/>
                </a:cubicBezTo>
                <a:cubicBezTo>
                  <a:pt x="1609788" y="1205653"/>
                  <a:pt x="1598129" y="1245019"/>
                  <a:pt x="1598129" y="1295854"/>
                </a:cubicBezTo>
                <a:cubicBezTo>
                  <a:pt x="1598129" y="1345179"/>
                  <a:pt x="1609788" y="1383554"/>
                  <a:pt x="1633105" y="1410930"/>
                </a:cubicBezTo>
                <a:cubicBezTo>
                  <a:pt x="1656422" y="1438307"/>
                  <a:pt x="1688944" y="1452042"/>
                  <a:pt x="1730717" y="1452042"/>
                </a:cubicBezTo>
                <a:cubicBezTo>
                  <a:pt x="1772489" y="1452042"/>
                  <a:pt x="1804586" y="1438590"/>
                  <a:pt x="1826062" y="1411638"/>
                </a:cubicBezTo>
                <a:cubicBezTo>
                  <a:pt x="1847539" y="1384686"/>
                  <a:pt x="1858301" y="1345179"/>
                  <a:pt x="1858301" y="1293117"/>
                </a:cubicBezTo>
                <a:close/>
                <a:moveTo>
                  <a:pt x="2363398" y="1526478"/>
                </a:moveTo>
                <a:lnTo>
                  <a:pt x="2363398" y="1456574"/>
                </a:lnTo>
                <a:cubicBezTo>
                  <a:pt x="2363398" y="1456574"/>
                  <a:pt x="2361604" y="1456574"/>
                  <a:pt x="2361604" y="1456574"/>
                </a:cubicBezTo>
                <a:cubicBezTo>
                  <a:pt x="2347397" y="1481684"/>
                  <a:pt x="2328091" y="1501509"/>
                  <a:pt x="2303736" y="1516047"/>
                </a:cubicBezTo>
                <a:cubicBezTo>
                  <a:pt x="2279380" y="1530585"/>
                  <a:pt x="2251909" y="1537854"/>
                  <a:pt x="2221323" y="1537854"/>
                </a:cubicBezTo>
                <a:cubicBezTo>
                  <a:pt x="2167136" y="1537854"/>
                  <a:pt x="2125836" y="1521664"/>
                  <a:pt x="2097374" y="1489284"/>
                </a:cubicBezTo>
                <a:cubicBezTo>
                  <a:pt x="2068911" y="1456904"/>
                  <a:pt x="2054704" y="1408334"/>
                  <a:pt x="2054704" y="1343527"/>
                </a:cubicBezTo>
                <a:lnTo>
                  <a:pt x="2054704" y="1061596"/>
                </a:lnTo>
                <a:lnTo>
                  <a:pt x="2160953" y="1061596"/>
                </a:lnTo>
                <a:lnTo>
                  <a:pt x="2160953" y="1330358"/>
                </a:lnTo>
                <a:cubicBezTo>
                  <a:pt x="2160953" y="1411497"/>
                  <a:pt x="2193191" y="1452042"/>
                  <a:pt x="2257668" y="1452042"/>
                </a:cubicBezTo>
                <a:cubicBezTo>
                  <a:pt x="2289434" y="1452042"/>
                  <a:pt x="2315017" y="1440856"/>
                  <a:pt x="2334416" y="1418435"/>
                </a:cubicBezTo>
                <a:cubicBezTo>
                  <a:pt x="2353769" y="1396062"/>
                  <a:pt x="2363492" y="1366656"/>
                  <a:pt x="2363492" y="1330358"/>
                </a:cubicBezTo>
                <a:lnTo>
                  <a:pt x="2363492" y="1061596"/>
                </a:lnTo>
                <a:lnTo>
                  <a:pt x="2469270" y="1061596"/>
                </a:lnTo>
                <a:lnTo>
                  <a:pt x="2469270" y="1526525"/>
                </a:lnTo>
                <a:lnTo>
                  <a:pt x="2363492" y="1526525"/>
                </a:lnTo>
                <a:close/>
                <a:moveTo>
                  <a:pt x="2869392" y="1163739"/>
                </a:moveTo>
                <a:cubicBezTo>
                  <a:pt x="2863964" y="1159821"/>
                  <a:pt x="2854995" y="1156187"/>
                  <a:pt x="2842582" y="1152836"/>
                </a:cubicBezTo>
                <a:cubicBezTo>
                  <a:pt x="2830168" y="1149531"/>
                  <a:pt x="2818840" y="1147832"/>
                  <a:pt x="2808550" y="1147832"/>
                </a:cubicBezTo>
                <a:cubicBezTo>
                  <a:pt x="2777964" y="1147832"/>
                  <a:pt x="2753325" y="1160860"/>
                  <a:pt x="2734539" y="1186867"/>
                </a:cubicBezTo>
                <a:cubicBezTo>
                  <a:pt x="2715753" y="1212922"/>
                  <a:pt x="2706407" y="1246813"/>
                  <a:pt x="2706407" y="1288585"/>
                </a:cubicBezTo>
                <a:lnTo>
                  <a:pt x="2706407" y="1526478"/>
                </a:lnTo>
                <a:lnTo>
                  <a:pt x="2601527" y="1526478"/>
                </a:lnTo>
                <a:lnTo>
                  <a:pt x="2601527" y="1061549"/>
                </a:lnTo>
                <a:lnTo>
                  <a:pt x="2706407" y="1061549"/>
                </a:lnTo>
                <a:lnTo>
                  <a:pt x="2706407" y="1151891"/>
                </a:lnTo>
                <a:cubicBezTo>
                  <a:pt x="2706407" y="1151891"/>
                  <a:pt x="2708201" y="1151891"/>
                  <a:pt x="2708201" y="1151891"/>
                </a:cubicBezTo>
                <a:cubicBezTo>
                  <a:pt x="2718490" y="1120739"/>
                  <a:pt x="2734067" y="1096525"/>
                  <a:pt x="2754977" y="1079249"/>
                </a:cubicBezTo>
                <a:cubicBezTo>
                  <a:pt x="2775887" y="1061974"/>
                  <a:pt x="2799912" y="1053383"/>
                  <a:pt x="2827147" y="1053383"/>
                </a:cubicBezTo>
                <a:cubicBezTo>
                  <a:pt x="2845319" y="1053383"/>
                  <a:pt x="2859385" y="1055507"/>
                  <a:pt x="2869392" y="1059755"/>
                </a:cubicBezTo>
                <a:lnTo>
                  <a:pt x="2869392" y="1163739"/>
                </a:lnTo>
                <a:close/>
              </a:path>
            </a:pathLst>
          </a:custGeom>
          <a:gradFill>
            <a:gsLst>
              <a:gs pos="15000">
                <a:srgbClr val="7F62AA"/>
              </a:gs>
              <a:gs pos="43000">
                <a:srgbClr val="67508E"/>
              </a:gs>
              <a:gs pos="79000">
                <a:srgbClr val="4F3D72"/>
              </a:gs>
              <a:gs pos="100000">
                <a:srgbClr val="463768"/>
              </a:gs>
            </a:gsLst>
            <a:lin ang="0" scaled="1"/>
          </a:gra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9332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gradFill>
          <a:gsLst>
            <a:gs pos="0">
              <a:srgbClr val="E8E2F1"/>
            </a:gs>
            <a:gs pos="100000">
              <a:srgbClr val="CDD3EB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olorful swirly paper&#10;&#10;Description automatically generated with medium confidence">
            <a:extLst>
              <a:ext uri="{FF2B5EF4-FFF2-40B4-BE49-F238E27FC236}">
                <a16:creationId xmlns:a16="http://schemas.microsoft.com/office/drawing/2014/main" id="{C10FC1FE-00C2-1219-C580-58C124ED05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1719346"/>
            <a:ext cx="4176986" cy="123110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gradFill>
                  <a:gsLst>
                    <a:gs pos="15000">
                      <a:srgbClr val="7F62AA"/>
                    </a:gs>
                    <a:gs pos="43000">
                      <a:srgbClr val="67508E"/>
                    </a:gs>
                    <a:gs pos="79000">
                      <a:srgbClr val="4F3D72"/>
                    </a:gs>
                    <a:gs pos="100000">
                      <a:srgbClr val="463768"/>
                    </a:gs>
                  </a:gsLst>
                  <a:lin ang="0" scaled="1"/>
                </a:gra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379076"/>
            <a:ext cx="4176986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gray - EMF" descr="Microsoft logo, gray text version">
            <a:extLst>
              <a:ext uri="{FF2B5EF4-FFF2-40B4-BE49-F238E27FC236}">
                <a16:creationId xmlns:a16="http://schemas.microsoft.com/office/drawing/2014/main" id="{D16811F2-708E-E594-A7AE-4F974BD95CF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A194CB-DAA1-6D0C-03DF-C4635E2D2D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37174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715A8-C5EE-B78C-E7AF-F383B1B5AA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232214-3163-8875-F8AD-C202AD2D9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71CD9-7DC1-9BFD-3F67-AE3D3642B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42E2E-4545-4923-A9DD-0AFF93CFA57A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4A6F4-1A1E-81A0-88DF-8C165542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A35D-9A4F-E44D-59BD-B7E7896323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D8360B-A44C-4DEC-91DC-61F5B63545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40154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D168630-7683-43E7-BDC0-D87B5C28F9B4}"/>
              </a:ext>
            </a:extLst>
          </p:cNvPr>
          <p:cNvSpPr/>
          <p:nvPr userDrawn="1"/>
        </p:nvSpPr>
        <p:spPr bwMode="auto">
          <a:xfrm>
            <a:off x="1" y="0"/>
            <a:ext cx="12192000" cy="1439693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42A512-1667-4B25-8508-D3899F2B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97748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Half-page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95279E0-7ADE-4810-B3CF-D2664576264B}"/>
              </a:ext>
            </a:extLst>
          </p:cNvPr>
          <p:cNvSpPr/>
          <p:nvPr userDrawn="1"/>
        </p:nvSpPr>
        <p:spPr bwMode="auto">
          <a:xfrm>
            <a:off x="0" y="0"/>
            <a:ext cx="3657600" cy="68580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731186"/>
            <a:ext cx="2562163" cy="1157240"/>
          </a:xfrm>
        </p:spPr>
        <p:txBody>
          <a:bodyPr wrap="square">
            <a:spAutoFit/>
          </a:bodyPr>
          <a:lstStyle>
            <a:lvl1pPr marL="0" indent="0">
              <a:lnSpc>
                <a:spcPct val="110000"/>
              </a:lnSpc>
              <a:spcBef>
                <a:spcPts val="1200"/>
              </a:spcBef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 marL="228600" indent="0">
              <a:buNone/>
              <a:defRPr sz="1400">
                <a:solidFill>
                  <a:schemeClr val="bg1"/>
                </a:solidFill>
              </a:defRPr>
            </a:lvl2pPr>
            <a:lvl3pPr marL="457200" indent="0">
              <a:buNone/>
              <a:defRPr sz="1100">
                <a:solidFill>
                  <a:schemeClr val="bg1"/>
                </a:solidFill>
              </a:defRPr>
            </a:lvl3pPr>
            <a:lvl4pPr marL="685800" indent="0">
              <a:buNone/>
              <a:defRPr sz="1050">
                <a:solidFill>
                  <a:schemeClr val="bg1"/>
                </a:solidFill>
              </a:defRPr>
            </a:lvl4pPr>
            <a:lvl5pPr marL="914400" indent="0">
              <a:buNone/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B7896-F978-4D6E-861E-D10AD5148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2561183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92409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  <p15:guide id="5" orient="horz" pos="1560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68056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9D16-0C70-0BDC-8714-D778BB1C4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225941-9F9C-D976-00AA-F1E2CC0F6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354C22-563A-A15C-4BF5-ADCBE6A8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280D1-1AD7-D5D0-BB15-65F8E4A0F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02E1B1-B3C2-A37A-5EA9-D27F46B73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145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A4AAE-1813-78AD-CD0E-F8B0B30F5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BEA3A1-6E1F-6147-A6E9-CF1FD4028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3B042-70E1-644D-BC74-3F896DAA0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AAD2E-10B0-7481-2A89-CA76EB5A5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F45C3-67A0-4294-5C86-22FC2F70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9746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5CB4D-E0CA-CB7C-3DE1-E26300BB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23946F-9EA8-175B-E3DA-B66383C57C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AC601-AAE6-0944-2EE4-6F5D990A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D236-8A32-4E1A-17C7-3DF14FCB3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EDFBC-BFE0-BB6A-133E-9B1340D9A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10013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E2864-1369-F7E2-F5FA-E1C80BFFD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A924C-ECBF-EC33-CB93-982996C113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588C0-AD3E-D02D-9ACC-085437CCCD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05686-E433-B278-73A2-0AA7717B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A2EB6-67B3-5937-4887-FCDE82577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4EA67E-371B-57BA-31EA-518FF0FC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4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1F778-D679-3122-2E32-A944E0700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2A26D-26F6-37E1-905F-76CA27526E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0D590F-3AC6-B4B6-AEE9-D63085965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E022B3-D174-63CA-D0E5-C02F5B594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3008FF-5816-1711-CF56-FF7BC01171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FC026B-552D-E8B2-497E-4463C4CB2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6DD0EB-5D19-45F1-714C-51B6F18D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A403B4-12A6-F1DB-0CEE-C1805D2C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5719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D04BE-06BA-54D4-19E4-EC33084CA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0BC71A-70E9-49B7-5E2B-4D2FE8A51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5869CA-B76A-6DAF-13FC-C1AC050B4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06C3E-0FE9-D55F-9A3B-B2237A9F0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9054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17586-B261-35B4-9BEA-A5404D1E3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21A17-A2D7-1310-A259-EF2379EF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82E36-CF62-CC24-145B-E09E5B5BA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427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19591-A39D-0678-91B6-14C79CAC6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5851C-E4FB-3123-3868-29BC01555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4A3731-D8C0-97FE-F0F5-A15B4C9585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F8E331-5961-355B-6D87-E107EA401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3C1E9D-D4E9-6F67-FBD6-64CE1575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6718F-1E37-1A5E-DFFF-2792BE594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2007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8548B-82E6-4C68-E08C-A60F1CC5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93EE50-F66D-2D23-F548-D76BFB51B8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36C1E6-760E-5EA1-7C03-27C3FC7B43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3113B0-C37A-50F8-4F93-93155A90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1A4AE8-C7A8-D8A2-8EA3-E970C7BE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0B199-D15B-27E2-4AAF-038F8DE5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55188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00046-1C1A-1244-D4F3-5D36355E3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B5D1BF-A0F6-16AF-3508-03271939F1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B4260-88EC-6B9F-0A23-9E2C7634B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A20AE-6C9C-007F-206D-3197FF4D8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685B70-01FD-B873-3F96-C502B6AE3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2697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6DFB5F-60D0-ADA8-6FEC-FC79255F5A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12E78-98A8-BCF5-A59A-1B3E18C87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9F497-1B06-89A4-69A7-899EFF104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1C22A-8E59-305A-CE7F-410FB63DD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F8209-3DA5-054C-D8E6-7B0103A2C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383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756286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26" Type="http://schemas.openxmlformats.org/officeDocument/2006/relationships/slideLayout" Target="../slideLayouts/slideLayout48.xml"/><Relationship Id="rId39" Type="http://schemas.openxmlformats.org/officeDocument/2006/relationships/slideLayout" Target="../slideLayouts/slideLayout61.xml"/><Relationship Id="rId21" Type="http://schemas.openxmlformats.org/officeDocument/2006/relationships/slideLayout" Target="../slideLayouts/slideLayout43.xml"/><Relationship Id="rId34" Type="http://schemas.openxmlformats.org/officeDocument/2006/relationships/slideLayout" Target="../slideLayouts/slideLayout56.xml"/><Relationship Id="rId42" Type="http://schemas.openxmlformats.org/officeDocument/2006/relationships/slideLayout" Target="../slideLayouts/slideLayout64.xml"/><Relationship Id="rId47" Type="http://schemas.openxmlformats.org/officeDocument/2006/relationships/slideLayout" Target="../slideLayouts/slideLayout69.xml"/><Relationship Id="rId50" Type="http://schemas.openxmlformats.org/officeDocument/2006/relationships/slideLayout" Target="../slideLayouts/slideLayout72.xml"/><Relationship Id="rId55" Type="http://schemas.openxmlformats.org/officeDocument/2006/relationships/image" Target="../media/image5.png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46.xml"/><Relationship Id="rId32" Type="http://schemas.openxmlformats.org/officeDocument/2006/relationships/slideLayout" Target="../slideLayouts/slideLayout54.xml"/><Relationship Id="rId37" Type="http://schemas.openxmlformats.org/officeDocument/2006/relationships/slideLayout" Target="../slideLayouts/slideLayout59.xml"/><Relationship Id="rId40" Type="http://schemas.openxmlformats.org/officeDocument/2006/relationships/slideLayout" Target="../slideLayouts/slideLayout62.xml"/><Relationship Id="rId45" Type="http://schemas.openxmlformats.org/officeDocument/2006/relationships/slideLayout" Target="../slideLayouts/slideLayout67.xml"/><Relationship Id="rId53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53.xml"/><Relationship Id="rId44" Type="http://schemas.openxmlformats.org/officeDocument/2006/relationships/slideLayout" Target="../slideLayouts/slideLayout66.xml"/><Relationship Id="rId52" Type="http://schemas.openxmlformats.org/officeDocument/2006/relationships/slideLayout" Target="../slideLayouts/slideLayout74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Relationship Id="rId27" Type="http://schemas.openxmlformats.org/officeDocument/2006/relationships/slideLayout" Target="../slideLayouts/slideLayout49.xml"/><Relationship Id="rId30" Type="http://schemas.openxmlformats.org/officeDocument/2006/relationships/slideLayout" Target="../slideLayouts/slideLayout52.xml"/><Relationship Id="rId35" Type="http://schemas.openxmlformats.org/officeDocument/2006/relationships/slideLayout" Target="../slideLayouts/slideLayout57.xml"/><Relationship Id="rId43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70.xml"/><Relationship Id="rId56" Type="http://schemas.openxmlformats.org/officeDocument/2006/relationships/image" Target="../media/image6.svg"/><Relationship Id="rId8" Type="http://schemas.openxmlformats.org/officeDocument/2006/relationships/slideLayout" Target="../slideLayouts/slideLayout30.xml"/><Relationship Id="rId51" Type="http://schemas.openxmlformats.org/officeDocument/2006/relationships/slideLayout" Target="../slideLayouts/slideLayout73.xml"/><Relationship Id="rId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5" Type="http://schemas.openxmlformats.org/officeDocument/2006/relationships/slideLayout" Target="../slideLayouts/slideLayout47.xml"/><Relationship Id="rId33" Type="http://schemas.openxmlformats.org/officeDocument/2006/relationships/slideLayout" Target="../slideLayouts/slideLayout55.xml"/><Relationship Id="rId38" Type="http://schemas.openxmlformats.org/officeDocument/2006/relationships/slideLayout" Target="../slideLayouts/slideLayout60.xml"/><Relationship Id="rId46" Type="http://schemas.openxmlformats.org/officeDocument/2006/relationships/slideLayout" Target="../slideLayouts/slideLayout68.xml"/><Relationship Id="rId20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63.xml"/><Relationship Id="rId54" Type="http://schemas.openxmlformats.org/officeDocument/2006/relationships/theme" Target="../theme/theme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5" Type="http://schemas.openxmlformats.org/officeDocument/2006/relationships/slideLayout" Target="../slideLayouts/slideLayout37.xml"/><Relationship Id="rId23" Type="http://schemas.openxmlformats.org/officeDocument/2006/relationships/slideLayout" Target="../slideLayouts/slideLayout45.xml"/><Relationship Id="rId28" Type="http://schemas.openxmlformats.org/officeDocument/2006/relationships/slideLayout" Target="../slideLayouts/slideLayout50.xml"/><Relationship Id="rId36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7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2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54" r:id="rId49"/>
    <p:sldLayoutId id="2147485655" r:id="rId50"/>
    <p:sldLayoutId id="2147485656" r:id="rId51"/>
    <p:sldLayoutId id="2147485657" r:id="rId52"/>
    <p:sldLayoutId id="2147485659" r:id="rId5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07FA8B-67F2-4FF2-B4F3-5A980D805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1762-2618-2637-8439-2D7A80AC7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D6BBB-3CB4-EF0C-5D7B-C8505F4A9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5C8A4B-2D25-4231-8668-01DF4FF3F8D3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9D4977-5551-EAAC-D6CF-1A8795DCB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24A4F-0C2D-798E-4B39-934A4F6769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F877B-853F-4FDB-8730-6B33694A0F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6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tryvcor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3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936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5B1D4-4B07-DFD3-3291-3A61EB0AC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DD05144-C61C-522A-F343-0356CD62B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3706334"/>
            <a:ext cx="9144000" cy="553998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Demo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018308-C9FD-51B1-A876-CB9241AF00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4509281"/>
            <a:ext cx="9144000" cy="246221"/>
          </a:xfrm>
        </p:spPr>
        <p:txBody>
          <a:bodyPr vert="horz" wrap="square" lIns="0" tIns="0" rIns="0" bIns="0" rtlCol="0" anchor="t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4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88477B-8AAA-005B-C956-2FBB6E9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Homepage screenshot</a:t>
            </a:r>
            <a:endParaRPr lang="en-US"/>
          </a:p>
        </p:txBody>
      </p:sp>
      <p:pic>
        <p:nvPicPr>
          <p:cNvPr id="2" name="Picture 1" descr="A screenshot of a chat&#10;&#10;Description automatically generated">
            <a:extLst>
              <a:ext uri="{FF2B5EF4-FFF2-40B4-BE49-F238E27FC236}">
                <a16:creationId xmlns:a16="http://schemas.microsoft.com/office/drawing/2014/main" id="{D3305EE3-56AD-EE6C-D289-53BD640F9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241"/>
            <a:ext cx="12192000" cy="588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679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0C709102-8F5F-B112-0A65-C6DDD817E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33" y="1515184"/>
            <a:ext cx="10961653" cy="1914525"/>
          </a:xfrm>
          <a:prstGeom prst="rect">
            <a:avLst/>
          </a:prstGeom>
        </p:spPr>
      </p:pic>
      <p:pic>
        <p:nvPicPr>
          <p:cNvPr id="4" name="Picture 3" descr="A computer screen shot of a code&#10;&#10;Description automatically generated">
            <a:extLst>
              <a:ext uri="{FF2B5EF4-FFF2-40B4-BE49-F238E27FC236}">
                <a16:creationId xmlns:a16="http://schemas.microsoft.com/office/drawing/2014/main" id="{67749F45-C8B3-8B85-F3B6-9E365073A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8" y="4037992"/>
            <a:ext cx="10965504" cy="1813803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CF6EE3B-DC1A-DAB5-34FA-99C9C8C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Segoe UI"/>
              </a:rPr>
              <a:t>Setting up a </a:t>
            </a:r>
            <a:r>
              <a:rPr lang="en-US" err="1">
                <a:cs typeface="Segoe UI"/>
              </a:rPr>
              <a:t>vCore</a:t>
            </a:r>
            <a:r>
              <a:rPr lang="en-US">
                <a:cs typeface="Segoe UI"/>
              </a:rPr>
              <a:t> cluster with </a:t>
            </a:r>
            <a:r>
              <a:rPr lang="en-US" err="1">
                <a:cs typeface="Segoe UI"/>
              </a:rPr>
              <a:t>Langchain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5420007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3CF6EE3B-DC1A-DAB5-34FA-99C9C8CE5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US"/>
              <a:t>Creating a HNSW vector index</a:t>
            </a:r>
          </a:p>
        </p:txBody>
      </p:sp>
      <p:pic>
        <p:nvPicPr>
          <p:cNvPr id="5" name="Picture 4" descr="A computer screen shot of a black screen&#10;&#10;Description automatically generated">
            <a:extLst>
              <a:ext uri="{FF2B5EF4-FFF2-40B4-BE49-F238E27FC236}">
                <a16:creationId xmlns:a16="http://schemas.microsoft.com/office/drawing/2014/main" id="{14DF1B56-CBB7-5C1D-6E3B-D5447E92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75" y="1435100"/>
            <a:ext cx="9386287" cy="48339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3679879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88477B-8AAA-005B-C956-2FBB6E9C2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Homepage screenshot</a:t>
            </a:r>
            <a:endParaRPr lang="en-US"/>
          </a:p>
        </p:txBody>
      </p:sp>
      <p:pic>
        <p:nvPicPr>
          <p:cNvPr id="6" name="Picture 5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00E3F2E9-6837-137E-BE2A-50F488DFA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1" y="288182"/>
            <a:ext cx="12134850" cy="407670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5494358D-18C0-AFE4-2158-558E3C09C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9174"/>
            <a:ext cx="12192000" cy="183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9081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  <a:cs typeface="Segoe UI"/>
              </a:rPr>
              <a:t>Learn More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48309" y="2082451"/>
            <a:ext cx="5339049" cy="1538883"/>
          </a:xfrm>
        </p:spPr>
        <p:txBody>
          <a:bodyPr/>
          <a:lstStyle/>
          <a:p>
            <a:endParaRPr lang="en-US" sz="2000" b="1">
              <a:solidFill>
                <a:srgbClr val="FFFFFF"/>
              </a:solidFill>
              <a:cs typeface="Segoe UI Semibold"/>
            </a:endParaRPr>
          </a:p>
          <a:p>
            <a:endParaRPr lang="en-US" sz="2000" b="1">
              <a:cs typeface="Segoe UI Semibold"/>
            </a:endParaRPr>
          </a:p>
          <a:p>
            <a:endParaRPr lang="en-US" sz="2000" b="1">
              <a:cs typeface="Segoe UI Semibold"/>
            </a:endParaRPr>
          </a:p>
          <a:p>
            <a:endParaRPr lang="en-US" sz="2000" b="1">
              <a:cs typeface="Segoe UI Semibold"/>
            </a:endParaRPr>
          </a:p>
          <a:p>
            <a:endParaRPr lang="en-US" sz="2000" b="1">
              <a:cs typeface="Segoe UI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0025" y="1580511"/>
            <a:ext cx="11018520" cy="4062651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buNone/>
            </a:pPr>
            <a:r>
              <a:rPr lang="en-US" dirty="0">
                <a:cs typeface="Segoe UI"/>
              </a:rPr>
              <a:t>Azure Cosmos DB for </a:t>
            </a:r>
            <a:r>
              <a:rPr lang="en-US">
                <a:cs typeface="Segoe UI"/>
              </a:rPr>
              <a:t>MongoDB</a:t>
            </a:r>
            <a:r>
              <a:rPr lang="en-US" dirty="0">
                <a:cs typeface="Segoe UI"/>
              </a:rPr>
              <a:t> </a:t>
            </a:r>
            <a:r>
              <a:rPr lang="en-US" dirty="0" err="1">
                <a:cs typeface="Segoe UI"/>
              </a:rPr>
              <a:t>vCore</a:t>
            </a:r>
            <a:r>
              <a:rPr lang="en-US" dirty="0">
                <a:cs typeface="Segoe UI"/>
              </a:rPr>
              <a:t> Free tier: </a:t>
            </a:r>
            <a:r>
              <a:rPr lang="en-US" b="1" dirty="0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Aka.ms/</a:t>
            </a:r>
            <a:r>
              <a:rPr lang="en-US" b="1" dirty="0" err="1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tryvcore</a:t>
            </a:r>
            <a:endParaRPr lang="en-US" dirty="0" err="1">
              <a:solidFill>
                <a:schemeClr val="bg1">
                  <a:lumMod val="25000"/>
                  <a:lumOff val="75000"/>
                </a:schemeClr>
              </a:solidFill>
              <a:cs typeface="Segoe UI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>
                <a:cs typeface="Segoe UI"/>
              </a:rPr>
              <a:t>Demo code: </a:t>
            </a:r>
            <a:r>
              <a:rPr lang="en-US" b="1" dirty="0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Aka.ms/</a:t>
            </a:r>
            <a:r>
              <a:rPr lang="en-US" b="1" dirty="0" err="1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vcorelangchain</a:t>
            </a:r>
            <a:endParaRPr lang="en-US" dirty="0" err="1">
              <a:solidFill>
                <a:schemeClr val="bg1">
                  <a:lumMod val="25000"/>
                  <a:lumOff val="75000"/>
                </a:schemeClr>
              </a:solidFill>
              <a:cs typeface="Segoe UI"/>
            </a:endParaRPr>
          </a:p>
          <a:p>
            <a:pPr>
              <a:buNone/>
            </a:pPr>
            <a:endParaRPr lang="en-US">
              <a:solidFill>
                <a:srgbClr val="FFFFFF"/>
              </a:solidFill>
              <a:cs typeface="Segoe UI"/>
            </a:endParaRPr>
          </a:p>
          <a:p>
            <a:pPr>
              <a:buNone/>
            </a:pPr>
            <a:r>
              <a:rPr lang="en-US" dirty="0">
                <a:solidFill>
                  <a:srgbClr val="FFFFFF"/>
                </a:solidFill>
                <a:cs typeface="Segoe UI"/>
              </a:rPr>
              <a:t>Additional samples, docs and more: </a:t>
            </a:r>
            <a:r>
              <a:rPr lang="en-US" b="1" dirty="0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Aka.ms/</a:t>
            </a:r>
            <a:r>
              <a:rPr lang="en-US" b="1" dirty="0" err="1">
                <a:solidFill>
                  <a:schemeClr val="bg1">
                    <a:lumMod val="25000"/>
                    <a:lumOff val="75000"/>
                  </a:schemeClr>
                </a:solidFill>
                <a:cs typeface="Segoe UI"/>
              </a:rPr>
              <a:t>CosmosAISamples</a:t>
            </a:r>
            <a:endParaRPr lang="en-US" dirty="0" err="1">
              <a:solidFill>
                <a:schemeClr val="bg1">
                  <a:lumMod val="25000"/>
                  <a:lumOff val="75000"/>
                </a:schemeClr>
              </a:solidFill>
              <a:cs typeface="Segoe UI"/>
            </a:endParaRPr>
          </a:p>
          <a:p>
            <a:pPr marL="0" indent="0">
              <a:buNone/>
            </a:pPr>
            <a:endParaRPr lang="en-US" b="1" dirty="0">
              <a:solidFill>
                <a:schemeClr val="bg1">
                  <a:lumMod val="25000"/>
                  <a:lumOff val="75000"/>
                </a:schemeClr>
              </a:solidFill>
              <a:cs typeface="Segoe UI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  <a:cs typeface="Segoe UI"/>
            </a:endParaRPr>
          </a:p>
          <a:p>
            <a:pPr marL="0" indent="0">
              <a:buNone/>
            </a:pPr>
            <a:endParaRPr lang="en-US" sz="2000" b="1">
              <a:solidFill>
                <a:srgbClr val="88CBFF"/>
              </a:solidFill>
              <a:cs typeface="Segoe UI Semibold"/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1531798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5706" y="1248116"/>
            <a:ext cx="4176986" cy="3077766"/>
          </a:xfrm>
        </p:spPr>
        <p:txBody>
          <a:bodyPr/>
          <a:lstStyle/>
          <a:p>
            <a:r>
              <a:rPr lang="en-US">
                <a:ea typeface="+mj-lt"/>
                <a:cs typeface="+mj-lt"/>
              </a:rPr>
              <a:t>RAG applications with </a:t>
            </a:r>
            <a:r>
              <a:rPr lang="en-US" err="1">
                <a:ea typeface="+mj-lt"/>
                <a:cs typeface="+mj-lt"/>
              </a:rPr>
              <a:t>LangChain</a:t>
            </a:r>
            <a:r>
              <a:rPr lang="en-US" dirty="0">
                <a:ea typeface="+mj-lt"/>
                <a:cs typeface="+mj-lt"/>
              </a:rPr>
              <a:t> and Azure Cosmos DB for MongoDB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95F1151-9637-E481-0847-7A0B7BC5D063}"/>
              </a:ext>
            </a:extLst>
          </p:cNvPr>
          <p:cNvSpPr txBox="1">
            <a:spLocks/>
          </p:cNvSpPr>
          <p:nvPr/>
        </p:nvSpPr>
        <p:spPr bwMode="white">
          <a:xfrm>
            <a:off x="512034" y="4578918"/>
            <a:ext cx="4176986" cy="1538883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cs typeface="Segoe UI"/>
              </a:rPr>
              <a:t>Khelan Modi</a:t>
            </a:r>
            <a:br>
              <a:rPr lang="en-US" sz="2000" dirty="0">
                <a:cs typeface="Segoe UI"/>
              </a:rPr>
            </a:br>
            <a:r>
              <a:rPr lang="en-US" sz="2000" dirty="0">
                <a:cs typeface="Segoe UI"/>
              </a:rPr>
              <a:t>Product Manager</a:t>
            </a:r>
          </a:p>
          <a:p>
            <a:endParaRPr lang="en-US" sz="2000" dirty="0"/>
          </a:p>
          <a:p>
            <a:r>
              <a:rPr lang="en-US" sz="2000" dirty="0">
                <a:cs typeface="Segoe UI"/>
              </a:rPr>
              <a:t>John Aziz</a:t>
            </a:r>
            <a:br>
              <a:rPr lang="en-US" sz="2000" dirty="0"/>
            </a:br>
            <a:r>
              <a:rPr lang="en-US" sz="2000" dirty="0">
                <a:cs typeface="Segoe UI"/>
              </a:rPr>
              <a:t>MVP</a:t>
            </a:r>
            <a:endParaRPr lang="en-US" dirty="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7498445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7BF15BD-001C-49B3-9A01-B39DEDA47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309812"/>
            <a:ext cx="3182027" cy="553998"/>
          </a:xfrm>
        </p:spPr>
        <p:txBody>
          <a:bodyPr/>
          <a:lstStyle/>
          <a:p>
            <a:r>
              <a:rPr lang="en-US">
                <a:solidFill>
                  <a:schemeClr val="accent1"/>
                </a:solidFill>
                <a:cs typeface="Segoe UI"/>
              </a:rPr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1F6BD0B-C4D8-42DE-A3A7-50D8219CE6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313052" cy="2643801"/>
          </a:xfrm>
        </p:spPr>
        <p:txBody>
          <a:bodyPr/>
          <a:lstStyle/>
          <a:p>
            <a:r>
              <a:rPr lang="en-US" dirty="0" err="1">
                <a:cs typeface="Segoe UI"/>
              </a:rPr>
              <a:t>vCore</a:t>
            </a:r>
            <a:r>
              <a:rPr lang="en-US" dirty="0">
                <a:cs typeface="Segoe UI"/>
              </a:rPr>
              <a:t>-based Azure Cosmos DB for MongoDB</a:t>
            </a:r>
            <a:endParaRPr lang="en-US" dirty="0"/>
          </a:p>
          <a:p>
            <a:r>
              <a:rPr lang="en-US" dirty="0">
                <a:cs typeface="Segoe UI"/>
              </a:rPr>
              <a:t>Azure OpenAI &amp; </a:t>
            </a:r>
            <a:r>
              <a:rPr lang="en-US" dirty="0" err="1">
                <a:cs typeface="Segoe UI"/>
              </a:rPr>
              <a:t>LangChain</a:t>
            </a:r>
          </a:p>
          <a:p>
            <a:r>
              <a:rPr lang="en-US" dirty="0">
                <a:cs typeface="Segoe UI"/>
              </a:rPr>
              <a:t>Demo</a:t>
            </a:r>
          </a:p>
          <a:p>
            <a:r>
              <a:rPr lang="en-US" dirty="0">
                <a:cs typeface="Segoe UI"/>
              </a:rPr>
              <a:t>Links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76819D-B85A-D584-7410-6A19461BB581}"/>
              </a:ext>
            </a:extLst>
          </p:cNvPr>
          <p:cNvSpPr txBox="1"/>
          <p:nvPr/>
        </p:nvSpPr>
        <p:spPr>
          <a:xfrm>
            <a:off x="7656286" y="6270172"/>
            <a:ext cx="633548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i="1" dirty="0">
                <a:cs typeface="Segoe UI"/>
              </a:rPr>
              <a:t>​</a:t>
            </a:r>
            <a:r>
              <a:rPr lang="en-US" i="1">
                <a:cs typeface="Segoe UI"/>
              </a:rPr>
              <a:t>Demo code: </a:t>
            </a:r>
            <a:r>
              <a:rPr lang="en-US" b="1" i="1">
                <a:solidFill>
                  <a:srgbClr val="A0D0EC"/>
                </a:solidFill>
                <a:cs typeface="Segoe UI"/>
              </a:rPr>
              <a:t>aka.ms/vcorelangchain</a:t>
            </a:r>
            <a:endParaRPr lang="en-US" i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410030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DBC3F7-312A-0506-6429-DD2F3C8A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cs typeface="Segoe UI"/>
              </a:rPr>
              <a:t>What is </a:t>
            </a:r>
            <a:r>
              <a:rPr lang="en-US">
                <a:solidFill>
                  <a:schemeClr val="accent1"/>
                </a:solidFill>
                <a:cs typeface="Segoe UI Semibold"/>
              </a:rPr>
              <a:t>vCore-based </a:t>
            </a:r>
            <a:r>
              <a:rPr lang="en-US">
                <a:solidFill>
                  <a:schemeClr val="accent1"/>
                </a:solidFill>
                <a:cs typeface="Segoe UI"/>
              </a:rPr>
              <a:t>Azure Cosmos DB for MongoDB 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8C209F-6698-E52F-25CA-5969DCA8F0CF}"/>
              </a:ext>
            </a:extLst>
          </p:cNvPr>
          <p:cNvGrpSpPr/>
          <p:nvPr/>
        </p:nvGrpSpPr>
        <p:grpSpPr>
          <a:xfrm>
            <a:off x="934614" y="1945296"/>
            <a:ext cx="2840348" cy="1661993"/>
            <a:chOff x="934614" y="1945296"/>
            <a:chExt cx="2840348" cy="1661993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AB50F62-ECBE-58D2-AB4C-EAB5228E36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614" y="1945296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69019E9-C511-7B49-0FE6-A43D0E74FB5B}"/>
                </a:ext>
              </a:extLst>
            </p:cNvPr>
            <p:cNvSpPr txBox="1"/>
            <p:nvPr/>
          </p:nvSpPr>
          <p:spPr>
            <a:xfrm>
              <a:off x="1115808" y="2900714"/>
              <a:ext cx="2518521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Fully managed MongoDB compatible database</a:t>
              </a:r>
              <a:endParaRPr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grpSp>
          <p:nvGrpSpPr>
            <p:cNvPr id="21" name="Group 198">
              <a:extLst>
                <a:ext uri="{FF2B5EF4-FFF2-40B4-BE49-F238E27FC236}">
                  <a16:creationId xmlns:a16="http://schemas.microsoft.com/office/drawing/2014/main" id="{4D60A686-ABBD-1828-C726-F5F1D0A0A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41355" y="2026880"/>
              <a:ext cx="667426" cy="667426"/>
              <a:chOff x="3411" y="2781"/>
              <a:chExt cx="312" cy="312"/>
            </a:xfrm>
          </p:grpSpPr>
          <p:sp>
            <p:nvSpPr>
              <p:cNvPr id="22" name="AutoShape 197">
                <a:extLst>
                  <a:ext uri="{FF2B5EF4-FFF2-40B4-BE49-F238E27FC236}">
                    <a16:creationId xmlns:a16="http://schemas.microsoft.com/office/drawing/2014/main" id="{339ED67C-EA59-F572-9C59-9367A4F6BE6A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411" y="2781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  <p:sp>
            <p:nvSpPr>
              <p:cNvPr id="23" name="Freeform 199">
                <a:extLst>
                  <a:ext uri="{FF2B5EF4-FFF2-40B4-BE49-F238E27FC236}">
                    <a16:creationId xmlns:a16="http://schemas.microsoft.com/office/drawing/2014/main" id="{D2F6E967-4012-A00E-8B4C-18CB4945DD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1" y="2781"/>
                <a:ext cx="312" cy="312"/>
              </a:xfrm>
              <a:custGeom>
                <a:avLst/>
                <a:gdLst>
                  <a:gd name="T0" fmla="*/ 683 w 1366"/>
                  <a:gd name="T1" fmla="*/ 128 h 1365"/>
                  <a:gd name="T2" fmla="*/ 899 w 1366"/>
                  <a:gd name="T3" fmla="*/ 171 h 1365"/>
                  <a:gd name="T4" fmla="*/ 1075 w 1366"/>
                  <a:gd name="T5" fmla="*/ 290 h 1365"/>
                  <a:gd name="T6" fmla="*/ 1194 w 1366"/>
                  <a:gd name="T7" fmla="*/ 466 h 1365"/>
                  <a:gd name="T8" fmla="*/ 1238 w 1366"/>
                  <a:gd name="T9" fmla="*/ 682 h 1365"/>
                  <a:gd name="T10" fmla="*/ 1194 w 1366"/>
                  <a:gd name="T11" fmla="*/ 898 h 1365"/>
                  <a:gd name="T12" fmla="*/ 1075 w 1366"/>
                  <a:gd name="T13" fmla="*/ 1075 h 1365"/>
                  <a:gd name="T14" fmla="*/ 899 w 1366"/>
                  <a:gd name="T15" fmla="*/ 1193 h 1365"/>
                  <a:gd name="T16" fmla="*/ 683 w 1366"/>
                  <a:gd name="T17" fmla="*/ 1237 h 1365"/>
                  <a:gd name="T18" fmla="*/ 467 w 1366"/>
                  <a:gd name="T19" fmla="*/ 1193 h 1365"/>
                  <a:gd name="T20" fmla="*/ 291 w 1366"/>
                  <a:gd name="T21" fmla="*/ 1075 h 1365"/>
                  <a:gd name="T22" fmla="*/ 172 w 1366"/>
                  <a:gd name="T23" fmla="*/ 898 h 1365"/>
                  <a:gd name="T24" fmla="*/ 128 w 1366"/>
                  <a:gd name="T25" fmla="*/ 682 h 1365"/>
                  <a:gd name="T26" fmla="*/ 172 w 1366"/>
                  <a:gd name="T27" fmla="*/ 466 h 1365"/>
                  <a:gd name="T28" fmla="*/ 291 w 1366"/>
                  <a:gd name="T29" fmla="*/ 290 h 1365"/>
                  <a:gd name="T30" fmla="*/ 467 w 1366"/>
                  <a:gd name="T31" fmla="*/ 171 h 1365"/>
                  <a:gd name="T32" fmla="*/ 683 w 1366"/>
                  <a:gd name="T33" fmla="*/ 128 h 1365"/>
                  <a:gd name="T34" fmla="*/ 683 w 1366"/>
                  <a:gd name="T35" fmla="*/ 0 h 1365"/>
                  <a:gd name="T36" fmla="*/ 0 w 1366"/>
                  <a:gd name="T37" fmla="*/ 682 h 1365"/>
                  <a:gd name="T38" fmla="*/ 683 w 1366"/>
                  <a:gd name="T39" fmla="*/ 1365 h 1365"/>
                  <a:gd name="T40" fmla="*/ 1366 w 1366"/>
                  <a:gd name="T41" fmla="*/ 682 h 1365"/>
                  <a:gd name="T42" fmla="*/ 683 w 1366"/>
                  <a:gd name="T43" fmla="*/ 0 h 13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366" h="1365">
                    <a:moveTo>
                      <a:pt x="683" y="128"/>
                    </a:moveTo>
                    <a:cubicBezTo>
                      <a:pt x="758" y="128"/>
                      <a:pt x="831" y="142"/>
                      <a:pt x="899" y="171"/>
                    </a:cubicBezTo>
                    <a:cubicBezTo>
                      <a:pt x="965" y="199"/>
                      <a:pt x="1024" y="239"/>
                      <a:pt x="1075" y="290"/>
                    </a:cubicBezTo>
                    <a:cubicBezTo>
                      <a:pt x="1126" y="341"/>
                      <a:pt x="1166" y="400"/>
                      <a:pt x="1194" y="466"/>
                    </a:cubicBezTo>
                    <a:cubicBezTo>
                      <a:pt x="1223" y="535"/>
                      <a:pt x="1238" y="607"/>
                      <a:pt x="1238" y="682"/>
                    </a:cubicBezTo>
                    <a:cubicBezTo>
                      <a:pt x="1238" y="757"/>
                      <a:pt x="1223" y="830"/>
                      <a:pt x="1194" y="898"/>
                    </a:cubicBezTo>
                    <a:cubicBezTo>
                      <a:pt x="1166" y="964"/>
                      <a:pt x="1126" y="1024"/>
                      <a:pt x="1075" y="1075"/>
                    </a:cubicBezTo>
                    <a:cubicBezTo>
                      <a:pt x="1024" y="1126"/>
                      <a:pt x="965" y="1166"/>
                      <a:pt x="899" y="1193"/>
                    </a:cubicBezTo>
                    <a:cubicBezTo>
                      <a:pt x="831" y="1222"/>
                      <a:pt x="758" y="1237"/>
                      <a:pt x="683" y="1237"/>
                    </a:cubicBezTo>
                    <a:cubicBezTo>
                      <a:pt x="608" y="1237"/>
                      <a:pt x="535" y="1222"/>
                      <a:pt x="467" y="1193"/>
                    </a:cubicBezTo>
                    <a:cubicBezTo>
                      <a:pt x="401" y="1166"/>
                      <a:pt x="342" y="1126"/>
                      <a:pt x="291" y="1075"/>
                    </a:cubicBezTo>
                    <a:cubicBezTo>
                      <a:pt x="240" y="1024"/>
                      <a:pt x="200" y="964"/>
                      <a:pt x="172" y="898"/>
                    </a:cubicBezTo>
                    <a:cubicBezTo>
                      <a:pt x="143" y="830"/>
                      <a:pt x="128" y="757"/>
                      <a:pt x="128" y="682"/>
                    </a:cubicBezTo>
                    <a:cubicBezTo>
                      <a:pt x="128" y="607"/>
                      <a:pt x="143" y="535"/>
                      <a:pt x="172" y="466"/>
                    </a:cubicBezTo>
                    <a:cubicBezTo>
                      <a:pt x="200" y="400"/>
                      <a:pt x="240" y="341"/>
                      <a:pt x="291" y="290"/>
                    </a:cubicBezTo>
                    <a:cubicBezTo>
                      <a:pt x="342" y="239"/>
                      <a:pt x="401" y="199"/>
                      <a:pt x="467" y="171"/>
                    </a:cubicBezTo>
                    <a:cubicBezTo>
                      <a:pt x="535" y="142"/>
                      <a:pt x="608" y="128"/>
                      <a:pt x="683" y="128"/>
                    </a:cubicBezTo>
                    <a:moveTo>
                      <a:pt x="683" y="0"/>
                    </a:moveTo>
                    <a:cubicBezTo>
                      <a:pt x="306" y="0"/>
                      <a:pt x="0" y="305"/>
                      <a:pt x="0" y="682"/>
                    </a:cubicBezTo>
                    <a:cubicBezTo>
                      <a:pt x="0" y="1059"/>
                      <a:pt x="306" y="1365"/>
                      <a:pt x="683" y="1365"/>
                    </a:cubicBezTo>
                    <a:cubicBezTo>
                      <a:pt x="1060" y="1365"/>
                      <a:pt x="1366" y="1059"/>
                      <a:pt x="1366" y="682"/>
                    </a:cubicBezTo>
                    <a:cubicBezTo>
                      <a:pt x="1366" y="305"/>
                      <a:pt x="1060" y="0"/>
                      <a:pt x="683" y="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4" name="Freeform 200">
                <a:extLst>
                  <a:ext uri="{FF2B5EF4-FFF2-40B4-BE49-F238E27FC236}">
                    <a16:creationId xmlns:a16="http://schemas.microsoft.com/office/drawing/2014/main" id="{3AE885A5-BB58-5169-AEE3-22EA2EDC8E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79" y="2859"/>
                <a:ext cx="176" cy="156"/>
              </a:xfrm>
              <a:custGeom>
                <a:avLst/>
                <a:gdLst>
                  <a:gd name="T0" fmla="*/ 387 w 774"/>
                  <a:gd name="T1" fmla="*/ 128 h 683"/>
                  <a:gd name="T2" fmla="*/ 466 w 774"/>
                  <a:gd name="T3" fmla="*/ 143 h 683"/>
                  <a:gd name="T4" fmla="*/ 583 w 774"/>
                  <a:gd name="T5" fmla="*/ 257 h 683"/>
                  <a:gd name="T6" fmla="*/ 585 w 774"/>
                  <a:gd name="T7" fmla="*/ 420 h 683"/>
                  <a:gd name="T8" fmla="*/ 505 w 774"/>
                  <a:gd name="T9" fmla="*/ 519 h 683"/>
                  <a:gd name="T10" fmla="*/ 387 w 774"/>
                  <a:gd name="T11" fmla="*/ 555 h 683"/>
                  <a:gd name="T12" fmla="*/ 308 w 774"/>
                  <a:gd name="T13" fmla="*/ 539 h 683"/>
                  <a:gd name="T14" fmla="*/ 191 w 774"/>
                  <a:gd name="T15" fmla="*/ 426 h 683"/>
                  <a:gd name="T16" fmla="*/ 189 w 774"/>
                  <a:gd name="T17" fmla="*/ 262 h 683"/>
                  <a:gd name="T18" fmla="*/ 269 w 774"/>
                  <a:gd name="T19" fmla="*/ 164 h 683"/>
                  <a:gd name="T20" fmla="*/ 387 w 774"/>
                  <a:gd name="T21" fmla="*/ 128 h 683"/>
                  <a:gd name="T22" fmla="*/ 387 w 774"/>
                  <a:gd name="T23" fmla="*/ 128 h 683"/>
                  <a:gd name="T24" fmla="*/ 387 w 774"/>
                  <a:gd name="T25" fmla="*/ 0 h 683"/>
                  <a:gd name="T26" fmla="*/ 70 w 774"/>
                  <a:gd name="T27" fmla="*/ 215 h 683"/>
                  <a:gd name="T28" fmla="*/ 261 w 774"/>
                  <a:gd name="T29" fmla="*/ 658 h 683"/>
                  <a:gd name="T30" fmla="*/ 387 w 774"/>
                  <a:gd name="T31" fmla="*/ 683 h 683"/>
                  <a:gd name="T32" fmla="*/ 704 w 774"/>
                  <a:gd name="T33" fmla="*/ 468 h 683"/>
                  <a:gd name="T34" fmla="*/ 513 w 774"/>
                  <a:gd name="T35" fmla="*/ 24 h 683"/>
                  <a:gd name="T36" fmla="*/ 387 w 774"/>
                  <a:gd name="T37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4" h="683">
                    <a:moveTo>
                      <a:pt x="387" y="128"/>
                    </a:moveTo>
                    <a:cubicBezTo>
                      <a:pt x="414" y="128"/>
                      <a:pt x="441" y="133"/>
                      <a:pt x="466" y="143"/>
                    </a:cubicBezTo>
                    <a:cubicBezTo>
                      <a:pt x="519" y="164"/>
                      <a:pt x="560" y="205"/>
                      <a:pt x="583" y="257"/>
                    </a:cubicBezTo>
                    <a:cubicBezTo>
                      <a:pt x="605" y="309"/>
                      <a:pt x="606" y="367"/>
                      <a:pt x="585" y="420"/>
                    </a:cubicBezTo>
                    <a:cubicBezTo>
                      <a:pt x="569" y="461"/>
                      <a:pt x="541" y="495"/>
                      <a:pt x="505" y="519"/>
                    </a:cubicBezTo>
                    <a:cubicBezTo>
                      <a:pt x="470" y="542"/>
                      <a:pt x="429" y="555"/>
                      <a:pt x="387" y="555"/>
                    </a:cubicBezTo>
                    <a:cubicBezTo>
                      <a:pt x="360" y="555"/>
                      <a:pt x="333" y="550"/>
                      <a:pt x="308" y="539"/>
                    </a:cubicBezTo>
                    <a:cubicBezTo>
                      <a:pt x="255" y="518"/>
                      <a:pt x="214" y="478"/>
                      <a:pt x="191" y="426"/>
                    </a:cubicBezTo>
                    <a:cubicBezTo>
                      <a:pt x="169" y="373"/>
                      <a:pt x="168" y="315"/>
                      <a:pt x="189" y="262"/>
                    </a:cubicBezTo>
                    <a:cubicBezTo>
                      <a:pt x="205" y="222"/>
                      <a:pt x="233" y="188"/>
                      <a:pt x="269" y="164"/>
                    </a:cubicBezTo>
                    <a:cubicBezTo>
                      <a:pt x="304" y="140"/>
                      <a:pt x="345" y="128"/>
                      <a:pt x="387" y="128"/>
                    </a:cubicBezTo>
                    <a:cubicBezTo>
                      <a:pt x="387" y="128"/>
                      <a:pt x="387" y="128"/>
                      <a:pt x="387" y="128"/>
                    </a:cubicBezTo>
                    <a:moveTo>
                      <a:pt x="387" y="0"/>
                    </a:moveTo>
                    <a:cubicBezTo>
                      <a:pt x="252" y="0"/>
                      <a:pt x="123" y="81"/>
                      <a:pt x="70" y="215"/>
                    </a:cubicBezTo>
                    <a:cubicBezTo>
                      <a:pt x="0" y="390"/>
                      <a:pt x="86" y="588"/>
                      <a:pt x="261" y="658"/>
                    </a:cubicBezTo>
                    <a:cubicBezTo>
                      <a:pt x="302" y="675"/>
                      <a:pt x="345" y="683"/>
                      <a:pt x="387" y="683"/>
                    </a:cubicBezTo>
                    <a:cubicBezTo>
                      <a:pt x="522" y="683"/>
                      <a:pt x="651" y="601"/>
                      <a:pt x="704" y="468"/>
                    </a:cubicBezTo>
                    <a:cubicBezTo>
                      <a:pt x="774" y="293"/>
                      <a:pt x="688" y="94"/>
                      <a:pt x="513" y="24"/>
                    </a:cubicBezTo>
                    <a:cubicBezTo>
                      <a:pt x="472" y="8"/>
                      <a:pt x="429" y="0"/>
                      <a:pt x="387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5" name="Freeform 201">
                <a:extLst>
                  <a:ext uri="{FF2B5EF4-FFF2-40B4-BE49-F238E27FC236}">
                    <a16:creationId xmlns:a16="http://schemas.microsoft.com/office/drawing/2014/main" id="{A73B7435-9A97-21D8-2842-820C34799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9" y="2894"/>
                <a:ext cx="22" cy="24"/>
              </a:xfrm>
              <a:custGeom>
                <a:avLst/>
                <a:gdLst>
                  <a:gd name="T0" fmla="*/ 22 w 22"/>
                  <a:gd name="T1" fmla="*/ 6 h 24"/>
                  <a:gd name="T2" fmla="*/ 14 w 22"/>
                  <a:gd name="T3" fmla="*/ 24 h 24"/>
                  <a:gd name="T4" fmla="*/ 0 w 22"/>
                  <a:gd name="T5" fmla="*/ 19 h 24"/>
                  <a:gd name="T6" fmla="*/ 8 w 22"/>
                  <a:gd name="T7" fmla="*/ 0 h 24"/>
                  <a:gd name="T8" fmla="*/ 22 w 22"/>
                  <a:gd name="T9" fmla="*/ 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6"/>
                    </a:moveTo>
                    <a:lnTo>
                      <a:pt x="14" y="24"/>
                    </a:lnTo>
                    <a:lnTo>
                      <a:pt x="0" y="19"/>
                    </a:lnTo>
                    <a:lnTo>
                      <a:pt x="8" y="0"/>
                    </a:lnTo>
                    <a:lnTo>
                      <a:pt x="22" y="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202">
                <a:extLst>
                  <a:ext uri="{FF2B5EF4-FFF2-40B4-BE49-F238E27FC236}">
                    <a16:creationId xmlns:a16="http://schemas.microsoft.com/office/drawing/2014/main" id="{5AD737AE-8DE0-0FCB-00BD-A38A8860F0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" y="2956"/>
                <a:ext cx="22" cy="24"/>
              </a:xfrm>
              <a:custGeom>
                <a:avLst/>
                <a:gdLst>
                  <a:gd name="T0" fmla="*/ 22 w 22"/>
                  <a:gd name="T1" fmla="*/ 5 h 24"/>
                  <a:gd name="T2" fmla="*/ 14 w 22"/>
                  <a:gd name="T3" fmla="*/ 24 h 24"/>
                  <a:gd name="T4" fmla="*/ 0 w 22"/>
                  <a:gd name="T5" fmla="*/ 18 h 24"/>
                  <a:gd name="T6" fmla="*/ 8 w 22"/>
                  <a:gd name="T7" fmla="*/ 0 h 24"/>
                  <a:gd name="T8" fmla="*/ 22 w 22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22" y="5"/>
                    </a:moveTo>
                    <a:lnTo>
                      <a:pt x="14" y="24"/>
                    </a:lnTo>
                    <a:lnTo>
                      <a:pt x="0" y="18"/>
                    </a:lnTo>
                    <a:lnTo>
                      <a:pt x="8" y="0"/>
                    </a:lnTo>
                    <a:lnTo>
                      <a:pt x="22" y="5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7" name="Freeform 203">
                <a:extLst>
                  <a:ext uri="{FF2B5EF4-FFF2-40B4-BE49-F238E27FC236}">
                    <a16:creationId xmlns:a16="http://schemas.microsoft.com/office/drawing/2014/main" id="{0F9F4D64-A82C-F05B-24E0-619126195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6" y="2849"/>
                <a:ext cx="24" cy="22"/>
              </a:xfrm>
              <a:custGeom>
                <a:avLst/>
                <a:gdLst>
                  <a:gd name="T0" fmla="*/ 5 w 24"/>
                  <a:gd name="T1" fmla="*/ 0 h 22"/>
                  <a:gd name="T2" fmla="*/ 24 w 24"/>
                  <a:gd name="T3" fmla="*/ 8 h 22"/>
                  <a:gd name="T4" fmla="*/ 18 w 24"/>
                  <a:gd name="T5" fmla="*/ 22 h 22"/>
                  <a:gd name="T6" fmla="*/ 0 w 24"/>
                  <a:gd name="T7" fmla="*/ 14 h 22"/>
                  <a:gd name="T8" fmla="*/ 5 w 24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5" y="0"/>
                    </a:moveTo>
                    <a:lnTo>
                      <a:pt x="24" y="8"/>
                    </a:lnTo>
                    <a:lnTo>
                      <a:pt x="18" y="22"/>
                    </a:lnTo>
                    <a:lnTo>
                      <a:pt x="0" y="14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8" name="Freeform 204">
                <a:extLst>
                  <a:ext uri="{FF2B5EF4-FFF2-40B4-BE49-F238E27FC236}">
                    <a16:creationId xmlns:a16="http://schemas.microsoft.com/office/drawing/2014/main" id="{7D6FB826-FF1F-A744-D80C-8B0A09631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4" y="3003"/>
                <a:ext cx="25" cy="22"/>
              </a:xfrm>
              <a:custGeom>
                <a:avLst/>
                <a:gdLst>
                  <a:gd name="T0" fmla="*/ 6 w 25"/>
                  <a:gd name="T1" fmla="*/ 0 h 22"/>
                  <a:gd name="T2" fmla="*/ 25 w 25"/>
                  <a:gd name="T3" fmla="*/ 8 h 22"/>
                  <a:gd name="T4" fmla="*/ 19 w 25"/>
                  <a:gd name="T5" fmla="*/ 22 h 22"/>
                  <a:gd name="T6" fmla="*/ 0 w 25"/>
                  <a:gd name="T7" fmla="*/ 14 h 22"/>
                  <a:gd name="T8" fmla="*/ 6 w 25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2">
                    <a:moveTo>
                      <a:pt x="6" y="0"/>
                    </a:moveTo>
                    <a:lnTo>
                      <a:pt x="25" y="8"/>
                    </a:lnTo>
                    <a:lnTo>
                      <a:pt x="19" y="22"/>
                    </a:lnTo>
                    <a:lnTo>
                      <a:pt x="0" y="1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Freeform 205">
                <a:extLst>
                  <a:ext uri="{FF2B5EF4-FFF2-40B4-BE49-F238E27FC236}">
                    <a16:creationId xmlns:a16="http://schemas.microsoft.com/office/drawing/2014/main" id="{C0BC9374-755A-A1E2-009B-562439214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8" y="3002"/>
                <a:ext cx="24" cy="22"/>
              </a:xfrm>
              <a:custGeom>
                <a:avLst/>
                <a:gdLst>
                  <a:gd name="T0" fmla="*/ 0 w 24"/>
                  <a:gd name="T1" fmla="*/ 8 h 22"/>
                  <a:gd name="T2" fmla="*/ 18 w 24"/>
                  <a:gd name="T3" fmla="*/ 0 h 22"/>
                  <a:gd name="T4" fmla="*/ 24 w 24"/>
                  <a:gd name="T5" fmla="*/ 14 h 22"/>
                  <a:gd name="T6" fmla="*/ 6 w 24"/>
                  <a:gd name="T7" fmla="*/ 22 h 22"/>
                  <a:gd name="T8" fmla="*/ 0 w 24"/>
                  <a:gd name="T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18" y="0"/>
                    </a:lnTo>
                    <a:lnTo>
                      <a:pt x="24" y="14"/>
                    </a:lnTo>
                    <a:lnTo>
                      <a:pt x="6" y="2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206">
                <a:extLst>
                  <a:ext uri="{FF2B5EF4-FFF2-40B4-BE49-F238E27FC236}">
                    <a16:creationId xmlns:a16="http://schemas.microsoft.com/office/drawing/2014/main" id="{C48F268B-BA00-00F6-982F-424942A8C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" y="2850"/>
                <a:ext cx="24" cy="22"/>
              </a:xfrm>
              <a:custGeom>
                <a:avLst/>
                <a:gdLst>
                  <a:gd name="T0" fmla="*/ 0 w 24"/>
                  <a:gd name="T1" fmla="*/ 8 h 22"/>
                  <a:gd name="T2" fmla="*/ 19 w 24"/>
                  <a:gd name="T3" fmla="*/ 0 h 22"/>
                  <a:gd name="T4" fmla="*/ 24 w 24"/>
                  <a:gd name="T5" fmla="*/ 14 h 22"/>
                  <a:gd name="T6" fmla="*/ 6 w 24"/>
                  <a:gd name="T7" fmla="*/ 22 h 22"/>
                  <a:gd name="T8" fmla="*/ 0 w 24"/>
                  <a:gd name="T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2">
                    <a:moveTo>
                      <a:pt x="0" y="8"/>
                    </a:moveTo>
                    <a:lnTo>
                      <a:pt x="19" y="0"/>
                    </a:lnTo>
                    <a:lnTo>
                      <a:pt x="24" y="14"/>
                    </a:lnTo>
                    <a:lnTo>
                      <a:pt x="6" y="22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207">
                <a:extLst>
                  <a:ext uri="{FF2B5EF4-FFF2-40B4-BE49-F238E27FC236}">
                    <a16:creationId xmlns:a16="http://schemas.microsoft.com/office/drawing/2014/main" id="{B20B0A07-ED4C-A79A-0AE4-F38F2F2E7C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" y="2892"/>
                <a:ext cx="22" cy="24"/>
              </a:xfrm>
              <a:custGeom>
                <a:avLst/>
                <a:gdLst>
                  <a:gd name="T0" fmla="*/ 8 w 22"/>
                  <a:gd name="T1" fmla="*/ 24 h 24"/>
                  <a:gd name="T2" fmla="*/ 0 w 22"/>
                  <a:gd name="T3" fmla="*/ 6 h 24"/>
                  <a:gd name="T4" fmla="*/ 14 w 22"/>
                  <a:gd name="T5" fmla="*/ 0 h 24"/>
                  <a:gd name="T6" fmla="*/ 22 w 22"/>
                  <a:gd name="T7" fmla="*/ 18 h 24"/>
                  <a:gd name="T8" fmla="*/ 8 w 22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4">
                    <a:moveTo>
                      <a:pt x="8" y="24"/>
                    </a:moveTo>
                    <a:lnTo>
                      <a:pt x="0" y="6"/>
                    </a:lnTo>
                    <a:lnTo>
                      <a:pt x="14" y="0"/>
                    </a:lnTo>
                    <a:lnTo>
                      <a:pt x="22" y="18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 208">
                <a:extLst>
                  <a:ext uri="{FF2B5EF4-FFF2-40B4-BE49-F238E27FC236}">
                    <a16:creationId xmlns:a16="http://schemas.microsoft.com/office/drawing/2014/main" id="{DEF264E9-947A-01B6-4D33-109441CDD3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80" y="2957"/>
                <a:ext cx="22" cy="25"/>
              </a:xfrm>
              <a:custGeom>
                <a:avLst/>
                <a:gdLst>
                  <a:gd name="T0" fmla="*/ 8 w 22"/>
                  <a:gd name="T1" fmla="*/ 25 h 25"/>
                  <a:gd name="T2" fmla="*/ 0 w 22"/>
                  <a:gd name="T3" fmla="*/ 6 h 25"/>
                  <a:gd name="T4" fmla="*/ 14 w 22"/>
                  <a:gd name="T5" fmla="*/ 0 h 25"/>
                  <a:gd name="T6" fmla="*/ 22 w 22"/>
                  <a:gd name="T7" fmla="*/ 19 h 25"/>
                  <a:gd name="T8" fmla="*/ 8 w 22"/>
                  <a:gd name="T9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5">
                    <a:moveTo>
                      <a:pt x="8" y="25"/>
                    </a:moveTo>
                    <a:lnTo>
                      <a:pt x="0" y="6"/>
                    </a:lnTo>
                    <a:lnTo>
                      <a:pt x="14" y="0"/>
                    </a:lnTo>
                    <a:lnTo>
                      <a:pt x="22" y="19"/>
                    </a:lnTo>
                    <a:lnTo>
                      <a:pt x="8" y="25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A86337-646B-27D0-9AC8-C20E46EC246E}"/>
              </a:ext>
            </a:extLst>
          </p:cNvPr>
          <p:cNvGrpSpPr/>
          <p:nvPr/>
        </p:nvGrpSpPr>
        <p:grpSpPr>
          <a:xfrm>
            <a:off x="934614" y="3879956"/>
            <a:ext cx="2840348" cy="1661993"/>
            <a:chOff x="934614" y="3879956"/>
            <a:chExt cx="2840348" cy="1661993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92134142-1C50-8D54-1E71-26F85B4F54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934614" y="3879956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57C4155-1832-F6BE-CBA0-9FA624A0A1FF}"/>
                </a:ext>
              </a:extLst>
            </p:cNvPr>
            <p:cNvSpPr txBox="1"/>
            <p:nvPr/>
          </p:nvSpPr>
          <p:spPr>
            <a:xfrm>
              <a:off x="1115808" y="5025512"/>
              <a:ext cx="2518521" cy="221599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Low TCO</a:t>
              </a:r>
              <a:endParaRPr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grpSp>
          <p:nvGrpSpPr>
            <p:cNvPr id="33" name="Group 108">
              <a:extLst>
                <a:ext uri="{FF2B5EF4-FFF2-40B4-BE49-F238E27FC236}">
                  <a16:creationId xmlns:a16="http://schemas.microsoft.com/office/drawing/2014/main" id="{1CAB8617-60AB-782D-90D3-6DD48310B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62432" y="4036377"/>
              <a:ext cx="625272" cy="714597"/>
              <a:chOff x="1033" y="2781"/>
              <a:chExt cx="273" cy="312"/>
            </a:xfrm>
          </p:grpSpPr>
          <p:sp>
            <p:nvSpPr>
              <p:cNvPr id="34" name="Rectangle 109">
                <a:extLst>
                  <a:ext uri="{FF2B5EF4-FFF2-40B4-BE49-F238E27FC236}">
                    <a16:creationId xmlns:a16="http://schemas.microsoft.com/office/drawing/2014/main" id="{DEC9210F-6CF6-1BD5-7DD3-395E47C66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" y="3025"/>
                <a:ext cx="29" cy="6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Rectangle 110">
                <a:extLst>
                  <a:ext uri="{FF2B5EF4-FFF2-40B4-BE49-F238E27FC236}">
                    <a16:creationId xmlns:a16="http://schemas.microsoft.com/office/drawing/2014/main" id="{6A2DFCD3-BB8F-D278-E427-80ED592A2C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8" y="2976"/>
                <a:ext cx="29" cy="117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Rectangle 111">
                <a:extLst>
                  <a:ext uri="{FF2B5EF4-FFF2-40B4-BE49-F238E27FC236}">
                    <a16:creationId xmlns:a16="http://schemas.microsoft.com/office/drawing/2014/main" id="{B7926E6E-776E-C37E-DDF8-8AC1962525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927"/>
                <a:ext cx="30" cy="166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Rectangle 112">
                <a:extLst>
                  <a:ext uri="{FF2B5EF4-FFF2-40B4-BE49-F238E27FC236}">
                    <a16:creationId xmlns:a16="http://schemas.microsoft.com/office/drawing/2014/main" id="{114D1B81-D394-CAC7-105A-EEBFDB74BA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2878"/>
                <a:ext cx="30" cy="215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8" name="Rectangle 113">
                <a:extLst>
                  <a:ext uri="{FF2B5EF4-FFF2-40B4-BE49-F238E27FC236}">
                    <a16:creationId xmlns:a16="http://schemas.microsoft.com/office/drawing/2014/main" id="{011D6F29-FE0D-968B-DD41-EB159713E0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2" y="2830"/>
                <a:ext cx="29" cy="263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9" name="Rectangle 114">
                <a:extLst>
                  <a:ext uri="{FF2B5EF4-FFF2-40B4-BE49-F238E27FC236}">
                    <a16:creationId xmlns:a16="http://schemas.microsoft.com/office/drawing/2014/main" id="{F1785CFB-499E-713F-E11A-D237320782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781"/>
                <a:ext cx="29" cy="312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0" name="Freeform 115">
                <a:extLst>
                  <a:ext uri="{FF2B5EF4-FFF2-40B4-BE49-F238E27FC236}">
                    <a16:creationId xmlns:a16="http://schemas.microsoft.com/office/drawing/2014/main" id="{A9B5E07C-B02B-C63A-72F2-D1E0D4BCEF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29" y="2781"/>
                <a:ext cx="77" cy="151"/>
              </a:xfrm>
              <a:custGeom>
                <a:avLst/>
                <a:gdLst>
                  <a:gd name="T0" fmla="*/ 339 w 339"/>
                  <a:gd name="T1" fmla="*/ 439 h 661"/>
                  <a:gd name="T2" fmla="*/ 302 w 339"/>
                  <a:gd name="T3" fmla="*/ 533 h 661"/>
                  <a:gd name="T4" fmla="*/ 195 w 339"/>
                  <a:gd name="T5" fmla="*/ 577 h 661"/>
                  <a:gd name="T6" fmla="*/ 195 w 339"/>
                  <a:gd name="T7" fmla="*/ 661 h 661"/>
                  <a:gd name="T8" fmla="*/ 143 w 339"/>
                  <a:gd name="T9" fmla="*/ 661 h 661"/>
                  <a:gd name="T10" fmla="*/ 143 w 339"/>
                  <a:gd name="T11" fmla="*/ 579 h 661"/>
                  <a:gd name="T12" fmla="*/ 10 w 339"/>
                  <a:gd name="T13" fmla="*/ 547 h 661"/>
                  <a:gd name="T14" fmla="*/ 10 w 339"/>
                  <a:gd name="T15" fmla="*/ 449 h 661"/>
                  <a:gd name="T16" fmla="*/ 71 w 339"/>
                  <a:gd name="T17" fmla="*/ 479 h 661"/>
                  <a:gd name="T18" fmla="*/ 143 w 339"/>
                  <a:gd name="T19" fmla="*/ 496 h 661"/>
                  <a:gd name="T20" fmla="*/ 143 w 339"/>
                  <a:gd name="T21" fmla="*/ 367 h 661"/>
                  <a:gd name="T22" fmla="*/ 33 w 339"/>
                  <a:gd name="T23" fmla="*/ 304 h 661"/>
                  <a:gd name="T24" fmla="*/ 0 w 339"/>
                  <a:gd name="T25" fmla="*/ 213 h 661"/>
                  <a:gd name="T26" fmla="*/ 40 w 339"/>
                  <a:gd name="T27" fmla="*/ 119 h 661"/>
                  <a:gd name="T28" fmla="*/ 143 w 339"/>
                  <a:gd name="T29" fmla="*/ 74 h 661"/>
                  <a:gd name="T30" fmla="*/ 143 w 339"/>
                  <a:gd name="T31" fmla="*/ 0 h 661"/>
                  <a:gd name="T32" fmla="*/ 195 w 339"/>
                  <a:gd name="T33" fmla="*/ 0 h 661"/>
                  <a:gd name="T34" fmla="*/ 195 w 339"/>
                  <a:gd name="T35" fmla="*/ 72 h 661"/>
                  <a:gd name="T36" fmla="*/ 306 w 339"/>
                  <a:gd name="T37" fmla="*/ 96 h 661"/>
                  <a:gd name="T38" fmla="*/ 306 w 339"/>
                  <a:gd name="T39" fmla="*/ 192 h 661"/>
                  <a:gd name="T40" fmla="*/ 195 w 339"/>
                  <a:gd name="T41" fmla="*/ 155 h 661"/>
                  <a:gd name="T42" fmla="*/ 195 w 339"/>
                  <a:gd name="T43" fmla="*/ 289 h 661"/>
                  <a:gd name="T44" fmla="*/ 306 w 339"/>
                  <a:gd name="T45" fmla="*/ 352 h 661"/>
                  <a:gd name="T46" fmla="*/ 339 w 339"/>
                  <a:gd name="T47" fmla="*/ 439 h 661"/>
                  <a:gd name="T48" fmla="*/ 143 w 339"/>
                  <a:gd name="T49" fmla="*/ 268 h 661"/>
                  <a:gd name="T50" fmla="*/ 143 w 339"/>
                  <a:gd name="T51" fmla="*/ 156 h 661"/>
                  <a:gd name="T52" fmla="*/ 94 w 339"/>
                  <a:gd name="T53" fmla="*/ 207 h 661"/>
                  <a:gd name="T54" fmla="*/ 143 w 339"/>
                  <a:gd name="T55" fmla="*/ 268 h 661"/>
                  <a:gd name="T56" fmla="*/ 245 w 339"/>
                  <a:gd name="T57" fmla="*/ 444 h 661"/>
                  <a:gd name="T58" fmla="*/ 195 w 339"/>
                  <a:gd name="T59" fmla="*/ 388 h 661"/>
                  <a:gd name="T60" fmla="*/ 195 w 339"/>
                  <a:gd name="T61" fmla="*/ 495 h 661"/>
                  <a:gd name="T62" fmla="*/ 245 w 339"/>
                  <a:gd name="T63" fmla="*/ 444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339" h="661">
                    <a:moveTo>
                      <a:pt x="339" y="439"/>
                    </a:moveTo>
                    <a:cubicBezTo>
                      <a:pt x="339" y="478"/>
                      <a:pt x="327" y="510"/>
                      <a:pt x="302" y="533"/>
                    </a:cubicBezTo>
                    <a:cubicBezTo>
                      <a:pt x="278" y="557"/>
                      <a:pt x="242" y="572"/>
                      <a:pt x="195" y="577"/>
                    </a:cubicBezTo>
                    <a:cubicBezTo>
                      <a:pt x="195" y="661"/>
                      <a:pt x="195" y="661"/>
                      <a:pt x="195" y="661"/>
                    </a:cubicBezTo>
                    <a:cubicBezTo>
                      <a:pt x="143" y="661"/>
                      <a:pt x="143" y="661"/>
                      <a:pt x="143" y="661"/>
                    </a:cubicBezTo>
                    <a:cubicBezTo>
                      <a:pt x="143" y="579"/>
                      <a:pt x="143" y="579"/>
                      <a:pt x="143" y="579"/>
                    </a:cubicBezTo>
                    <a:cubicBezTo>
                      <a:pt x="95" y="579"/>
                      <a:pt x="50" y="568"/>
                      <a:pt x="10" y="547"/>
                    </a:cubicBezTo>
                    <a:cubicBezTo>
                      <a:pt x="10" y="449"/>
                      <a:pt x="10" y="449"/>
                      <a:pt x="10" y="449"/>
                    </a:cubicBezTo>
                    <a:cubicBezTo>
                      <a:pt x="23" y="459"/>
                      <a:pt x="43" y="469"/>
                      <a:pt x="71" y="479"/>
                    </a:cubicBezTo>
                    <a:cubicBezTo>
                      <a:pt x="99" y="489"/>
                      <a:pt x="123" y="495"/>
                      <a:pt x="143" y="496"/>
                    </a:cubicBezTo>
                    <a:cubicBezTo>
                      <a:pt x="143" y="367"/>
                      <a:pt x="143" y="367"/>
                      <a:pt x="143" y="367"/>
                    </a:cubicBezTo>
                    <a:cubicBezTo>
                      <a:pt x="91" y="348"/>
                      <a:pt x="55" y="327"/>
                      <a:pt x="33" y="304"/>
                    </a:cubicBezTo>
                    <a:cubicBezTo>
                      <a:pt x="11" y="281"/>
                      <a:pt x="0" y="251"/>
                      <a:pt x="0" y="213"/>
                    </a:cubicBezTo>
                    <a:cubicBezTo>
                      <a:pt x="0" y="176"/>
                      <a:pt x="14" y="144"/>
                      <a:pt x="40" y="119"/>
                    </a:cubicBezTo>
                    <a:cubicBezTo>
                      <a:pt x="67" y="93"/>
                      <a:pt x="101" y="78"/>
                      <a:pt x="143" y="74"/>
                    </a:cubicBezTo>
                    <a:cubicBezTo>
                      <a:pt x="143" y="0"/>
                      <a:pt x="143" y="0"/>
                      <a:pt x="143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95" y="72"/>
                      <a:pt x="195" y="72"/>
                      <a:pt x="195" y="72"/>
                    </a:cubicBezTo>
                    <a:cubicBezTo>
                      <a:pt x="245" y="75"/>
                      <a:pt x="282" y="83"/>
                      <a:pt x="306" y="96"/>
                    </a:cubicBezTo>
                    <a:cubicBezTo>
                      <a:pt x="306" y="192"/>
                      <a:pt x="306" y="192"/>
                      <a:pt x="306" y="192"/>
                    </a:cubicBezTo>
                    <a:cubicBezTo>
                      <a:pt x="273" y="172"/>
                      <a:pt x="236" y="160"/>
                      <a:pt x="195" y="155"/>
                    </a:cubicBezTo>
                    <a:cubicBezTo>
                      <a:pt x="195" y="289"/>
                      <a:pt x="195" y="289"/>
                      <a:pt x="195" y="289"/>
                    </a:cubicBezTo>
                    <a:cubicBezTo>
                      <a:pt x="247" y="307"/>
                      <a:pt x="284" y="329"/>
                      <a:pt x="306" y="352"/>
                    </a:cubicBezTo>
                    <a:cubicBezTo>
                      <a:pt x="328" y="376"/>
                      <a:pt x="339" y="405"/>
                      <a:pt x="339" y="439"/>
                    </a:cubicBezTo>
                    <a:close/>
                    <a:moveTo>
                      <a:pt x="143" y="268"/>
                    </a:moveTo>
                    <a:cubicBezTo>
                      <a:pt x="143" y="156"/>
                      <a:pt x="143" y="156"/>
                      <a:pt x="143" y="156"/>
                    </a:cubicBezTo>
                    <a:cubicBezTo>
                      <a:pt x="111" y="162"/>
                      <a:pt x="94" y="179"/>
                      <a:pt x="94" y="207"/>
                    </a:cubicBezTo>
                    <a:cubicBezTo>
                      <a:pt x="94" y="232"/>
                      <a:pt x="111" y="252"/>
                      <a:pt x="143" y="268"/>
                    </a:cubicBezTo>
                    <a:close/>
                    <a:moveTo>
                      <a:pt x="245" y="444"/>
                    </a:moveTo>
                    <a:cubicBezTo>
                      <a:pt x="245" y="421"/>
                      <a:pt x="229" y="402"/>
                      <a:pt x="195" y="388"/>
                    </a:cubicBezTo>
                    <a:cubicBezTo>
                      <a:pt x="195" y="495"/>
                      <a:pt x="195" y="495"/>
                      <a:pt x="195" y="495"/>
                    </a:cubicBezTo>
                    <a:cubicBezTo>
                      <a:pt x="229" y="489"/>
                      <a:pt x="245" y="472"/>
                      <a:pt x="245" y="444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4181DD-8766-A032-36DC-6347373F8043}"/>
              </a:ext>
            </a:extLst>
          </p:cNvPr>
          <p:cNvGrpSpPr/>
          <p:nvPr/>
        </p:nvGrpSpPr>
        <p:grpSpPr>
          <a:xfrm>
            <a:off x="4571494" y="3879956"/>
            <a:ext cx="2840348" cy="1661993"/>
            <a:chOff x="4571494" y="3879956"/>
            <a:chExt cx="2840348" cy="1661993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40D37DD-F32C-291B-A3C4-618EE222E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71494" y="3879956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3E7731-94B3-F90C-4FC4-ACCDB4D8D2A3}"/>
                </a:ext>
              </a:extLst>
            </p:cNvPr>
            <p:cNvSpPr txBox="1"/>
            <p:nvPr/>
          </p:nvSpPr>
          <p:spPr>
            <a:xfrm>
              <a:off x="5166449" y="4883351"/>
              <a:ext cx="1644878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Native Azure integrations</a:t>
              </a:r>
              <a:endParaRPr lang="en-US" sz="1600" b="0" i="0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C2D5919-A767-7383-221E-10CD6C9C8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59103" y="4091404"/>
              <a:ext cx="659570" cy="659570"/>
              <a:chOff x="7518985" y="7102009"/>
              <a:chExt cx="1220152" cy="1220152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323F2E7-03FA-F790-2BDA-AD475D0D56A7}"/>
                  </a:ext>
                </a:extLst>
              </p:cNvPr>
              <p:cNvSpPr/>
              <p:nvPr/>
            </p:nvSpPr>
            <p:spPr>
              <a:xfrm>
                <a:off x="8277175" y="7752566"/>
                <a:ext cx="403860" cy="514350"/>
              </a:xfrm>
              <a:custGeom>
                <a:avLst/>
                <a:gdLst>
                  <a:gd name="connsiteX0" fmla="*/ 0 w 403860"/>
                  <a:gd name="connsiteY0" fmla="*/ 0 h 514350"/>
                  <a:gd name="connsiteX1" fmla="*/ 0 w 403860"/>
                  <a:gd name="connsiteY1" fmla="*/ 514350 h 514350"/>
                  <a:gd name="connsiteX2" fmla="*/ 403860 w 403860"/>
                  <a:gd name="connsiteY2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03860" h="514350">
                    <a:moveTo>
                      <a:pt x="0" y="0"/>
                    </a:moveTo>
                    <a:lnTo>
                      <a:pt x="0" y="514350"/>
                    </a:lnTo>
                    <a:lnTo>
                      <a:pt x="403860" y="514350"/>
                    </a:lnTo>
                  </a:path>
                </a:pathLst>
              </a:custGeom>
              <a:noFill/>
              <a:ln w="9525" cap="flat">
                <a:solidFill>
                  <a:srgbClr val="50E6FF"/>
                </a:solidFill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A1D430B-7282-23E5-2B26-B6B1A855E71D}"/>
                  </a:ext>
                </a:extLst>
              </p:cNvPr>
              <p:cNvSpPr/>
              <p:nvPr/>
            </p:nvSpPr>
            <p:spPr>
              <a:xfrm>
                <a:off x="7576135" y="7752566"/>
                <a:ext cx="399097" cy="514350"/>
              </a:xfrm>
              <a:custGeom>
                <a:avLst/>
                <a:gdLst>
                  <a:gd name="connsiteX0" fmla="*/ 399098 w 399097"/>
                  <a:gd name="connsiteY0" fmla="*/ 0 h 514350"/>
                  <a:gd name="connsiteX1" fmla="*/ 399098 w 399097"/>
                  <a:gd name="connsiteY1" fmla="*/ 514350 h 514350"/>
                  <a:gd name="connsiteX2" fmla="*/ 0 w 399097"/>
                  <a:gd name="connsiteY2" fmla="*/ 514350 h 514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99097" h="514350">
                    <a:moveTo>
                      <a:pt x="399098" y="0"/>
                    </a:moveTo>
                    <a:lnTo>
                      <a:pt x="399098" y="514350"/>
                    </a:lnTo>
                    <a:lnTo>
                      <a:pt x="0" y="514350"/>
                    </a:lnTo>
                  </a:path>
                </a:pathLst>
              </a:custGeom>
              <a:noFill/>
              <a:ln w="9525" cap="flat">
                <a:solidFill>
                  <a:srgbClr val="50E6FF"/>
                </a:solidFill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B6EF69A6-75E6-D97B-1EFC-7C4FB842FA28}"/>
                  </a:ext>
                </a:extLst>
              </p:cNvPr>
              <p:cNvSpPr/>
              <p:nvPr/>
            </p:nvSpPr>
            <p:spPr>
              <a:xfrm>
                <a:off x="8623885" y="8207861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CB8F450-E769-5C5A-9E2B-67139BA9D836}"/>
                  </a:ext>
                </a:extLst>
              </p:cNvPr>
              <p:cNvSpPr/>
              <p:nvPr/>
            </p:nvSpPr>
            <p:spPr>
              <a:xfrm>
                <a:off x="7518985" y="8207861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5FA0420-2EB5-C226-CAC2-DEF8DBEE7A97}"/>
                  </a:ext>
                </a:extLst>
              </p:cNvPr>
              <p:cNvSpPr/>
              <p:nvPr/>
            </p:nvSpPr>
            <p:spPr>
              <a:xfrm>
                <a:off x="8129538" y="7718276"/>
                <a:ext cx="9525" cy="332422"/>
              </a:xfrm>
              <a:custGeom>
                <a:avLst/>
                <a:gdLst>
                  <a:gd name="connsiteX0" fmla="*/ 0 w 9525"/>
                  <a:gd name="connsiteY0" fmla="*/ 332423 h 332422"/>
                  <a:gd name="connsiteX1" fmla="*/ 0 w 9525"/>
                  <a:gd name="connsiteY1" fmla="*/ 0 h 3324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525" h="332422">
                    <a:moveTo>
                      <a:pt x="0" y="332423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solidFill>
                  <a:srgbClr val="50E6FF"/>
                </a:solidFill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6B96320A-2380-3B08-A3F0-6F6E4D24A62D}"/>
                  </a:ext>
                </a:extLst>
              </p:cNvPr>
              <p:cNvSpPr/>
              <p:nvPr/>
            </p:nvSpPr>
            <p:spPr>
              <a:xfrm>
                <a:off x="8072388" y="8002121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EAB9565-BCF1-4DED-BBAE-42415C4862C7}"/>
                  </a:ext>
                </a:extLst>
              </p:cNvPr>
              <p:cNvSpPr/>
              <p:nvPr/>
            </p:nvSpPr>
            <p:spPr>
              <a:xfrm>
                <a:off x="8282890" y="8055461"/>
                <a:ext cx="245745" cy="9525"/>
              </a:xfrm>
              <a:custGeom>
                <a:avLst/>
                <a:gdLst>
                  <a:gd name="connsiteX0" fmla="*/ 0 w 245745"/>
                  <a:gd name="connsiteY0" fmla="*/ 0 h 9525"/>
                  <a:gd name="connsiteX1" fmla="*/ 245745 w 245745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45745" h="9525">
                    <a:moveTo>
                      <a:pt x="0" y="0"/>
                    </a:moveTo>
                    <a:lnTo>
                      <a:pt x="245745" y="0"/>
                    </a:lnTo>
                  </a:path>
                </a:pathLst>
              </a:custGeom>
              <a:ln w="9525" cap="flat">
                <a:solidFill>
                  <a:srgbClr val="50E6FF"/>
                </a:solidFill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EFEF673F-1E94-BA5B-0F7E-8574FDA4E3E9}"/>
                  </a:ext>
                </a:extLst>
              </p:cNvPr>
              <p:cNvSpPr/>
              <p:nvPr/>
            </p:nvSpPr>
            <p:spPr>
              <a:xfrm>
                <a:off x="8414335" y="7998311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C49A5867-CD93-AE0D-BDB7-80F533A7A3EA}"/>
                  </a:ext>
                </a:extLst>
              </p:cNvPr>
              <p:cNvSpPr/>
              <p:nvPr/>
            </p:nvSpPr>
            <p:spPr>
              <a:xfrm>
                <a:off x="7766635" y="8055461"/>
                <a:ext cx="209550" cy="9525"/>
              </a:xfrm>
              <a:custGeom>
                <a:avLst/>
                <a:gdLst>
                  <a:gd name="connsiteX0" fmla="*/ 209550 w 209550"/>
                  <a:gd name="connsiteY0" fmla="*/ 0 h 9525"/>
                  <a:gd name="connsiteX1" fmla="*/ 0 w 209550"/>
                  <a:gd name="connsiteY1" fmla="*/ 0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09550" h="9525">
                    <a:moveTo>
                      <a:pt x="209550" y="0"/>
                    </a:moveTo>
                    <a:lnTo>
                      <a:pt x="0" y="0"/>
                    </a:lnTo>
                  </a:path>
                </a:pathLst>
              </a:custGeom>
              <a:ln w="9525" cap="flat">
                <a:solidFill>
                  <a:srgbClr val="50E6FF"/>
                </a:solidFill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3D120C5-D63C-ED68-E9B9-1EAAD382EE10}"/>
                  </a:ext>
                </a:extLst>
              </p:cNvPr>
              <p:cNvSpPr/>
              <p:nvPr/>
            </p:nvSpPr>
            <p:spPr>
              <a:xfrm>
                <a:off x="7731393" y="7998311"/>
                <a:ext cx="114300" cy="114300"/>
              </a:xfrm>
              <a:custGeom>
                <a:avLst/>
                <a:gdLst>
                  <a:gd name="connsiteX0" fmla="*/ 114300 w 114300"/>
                  <a:gd name="connsiteY0" fmla="*/ 57150 h 114300"/>
                  <a:gd name="connsiteX1" fmla="*/ 57150 w 114300"/>
                  <a:gd name="connsiteY1" fmla="*/ 114300 h 114300"/>
                  <a:gd name="connsiteX2" fmla="*/ 0 w 114300"/>
                  <a:gd name="connsiteY2" fmla="*/ 57150 h 114300"/>
                  <a:gd name="connsiteX3" fmla="*/ 57150 w 114300"/>
                  <a:gd name="connsiteY3" fmla="*/ 0 h 114300"/>
                  <a:gd name="connsiteX4" fmla="*/ 114300 w 114300"/>
                  <a:gd name="connsiteY4" fmla="*/ 57150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4300" y="57150"/>
                    </a:moveTo>
                    <a:cubicBezTo>
                      <a:pt x="114300" y="88713"/>
                      <a:pt x="88713" y="114300"/>
                      <a:pt x="57150" y="114300"/>
                    </a:cubicBezTo>
                    <a:cubicBezTo>
                      <a:pt x="25587" y="114300"/>
                      <a:pt x="0" y="88713"/>
                      <a:pt x="0" y="57150"/>
                    </a:cubicBezTo>
                    <a:cubicBezTo>
                      <a:pt x="0" y="25587"/>
                      <a:pt x="25587" y="0"/>
                      <a:pt x="57150" y="0"/>
                    </a:cubicBezTo>
                    <a:cubicBezTo>
                      <a:pt x="88713" y="0"/>
                      <a:pt x="114300" y="25587"/>
                      <a:pt x="114300" y="57150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lIns="91440" tIns="45720" rIns="91440" bIns="4572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grpSp>
            <p:nvGrpSpPr>
              <p:cNvPr id="52" name="Graphic 92">
                <a:extLst>
                  <a:ext uri="{FF2B5EF4-FFF2-40B4-BE49-F238E27FC236}">
                    <a16:creationId xmlns:a16="http://schemas.microsoft.com/office/drawing/2014/main" id="{B48C3A53-AB39-CB3D-F601-9C68DF556AD8}"/>
                  </a:ext>
                </a:extLst>
              </p:cNvPr>
              <p:cNvGrpSpPr/>
              <p:nvPr/>
            </p:nvGrpSpPr>
            <p:grpSpPr>
              <a:xfrm>
                <a:off x="7519938" y="7102009"/>
                <a:ext cx="1219199" cy="725805"/>
                <a:chOff x="8760910" y="45890"/>
                <a:chExt cx="1219199" cy="725805"/>
              </a:xfrm>
              <a:solidFill>
                <a:srgbClr val="0078D4"/>
              </a:solidFill>
            </p:grpSpPr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72F773D7-7FA8-109E-5C13-4A3E1FA2461F}"/>
                    </a:ext>
                  </a:extLst>
                </p:cNvPr>
                <p:cNvSpPr/>
                <p:nvPr/>
              </p:nvSpPr>
              <p:spPr>
                <a:xfrm>
                  <a:off x="8874257" y="45890"/>
                  <a:ext cx="725805" cy="725805"/>
                </a:xfrm>
                <a:custGeom>
                  <a:avLst/>
                  <a:gdLst>
                    <a:gd name="connsiteX0" fmla="*/ 725805 w 725805"/>
                    <a:gd name="connsiteY0" fmla="*/ 362903 h 725805"/>
                    <a:gd name="connsiteX1" fmla="*/ 362902 w 725805"/>
                    <a:gd name="connsiteY1" fmla="*/ 725805 h 725805"/>
                    <a:gd name="connsiteX2" fmla="*/ 0 w 725805"/>
                    <a:gd name="connsiteY2" fmla="*/ 362903 h 725805"/>
                    <a:gd name="connsiteX3" fmla="*/ 362902 w 725805"/>
                    <a:gd name="connsiteY3" fmla="*/ 0 h 725805"/>
                    <a:gd name="connsiteX4" fmla="*/ 725805 w 725805"/>
                    <a:gd name="connsiteY4" fmla="*/ 362903 h 725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5805" h="725805">
                      <a:moveTo>
                        <a:pt x="725805" y="362903"/>
                      </a:moveTo>
                      <a:cubicBezTo>
                        <a:pt x="725805" y="563328"/>
                        <a:pt x="563328" y="725805"/>
                        <a:pt x="362902" y="725805"/>
                      </a:cubicBezTo>
                      <a:cubicBezTo>
                        <a:pt x="162477" y="725805"/>
                        <a:pt x="0" y="563328"/>
                        <a:pt x="0" y="362903"/>
                      </a:cubicBezTo>
                      <a:cubicBezTo>
                        <a:pt x="0" y="162477"/>
                        <a:pt x="162477" y="0"/>
                        <a:pt x="362902" y="0"/>
                      </a:cubicBezTo>
                      <a:cubicBezTo>
                        <a:pt x="563328" y="0"/>
                        <a:pt x="725805" y="162477"/>
                        <a:pt x="725805" y="362903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91440" tIns="45720" rIns="91440" bIns="4572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E0B9AC65-0E6F-4445-0E15-547A9C2A3D12}"/>
                    </a:ext>
                  </a:extLst>
                </p:cNvPr>
                <p:cNvSpPr/>
                <p:nvPr/>
              </p:nvSpPr>
              <p:spPr>
                <a:xfrm>
                  <a:off x="8760910" y="504042"/>
                  <a:ext cx="1219199" cy="266700"/>
                </a:xfrm>
                <a:custGeom>
                  <a:avLst/>
                  <a:gdLst>
                    <a:gd name="connsiteX0" fmla="*/ 1085850 w 1219199"/>
                    <a:gd name="connsiteY0" fmla="*/ 266700 h 266700"/>
                    <a:gd name="connsiteX1" fmla="*/ 133350 w 1219199"/>
                    <a:gd name="connsiteY1" fmla="*/ 266700 h 266700"/>
                    <a:gd name="connsiteX2" fmla="*/ 0 w 1219199"/>
                    <a:gd name="connsiteY2" fmla="*/ 133350 h 266700"/>
                    <a:gd name="connsiteX3" fmla="*/ 0 w 1219199"/>
                    <a:gd name="connsiteY3" fmla="*/ 133350 h 266700"/>
                    <a:gd name="connsiteX4" fmla="*/ 133350 w 1219199"/>
                    <a:gd name="connsiteY4" fmla="*/ 0 h 266700"/>
                    <a:gd name="connsiteX5" fmla="*/ 1085850 w 1219199"/>
                    <a:gd name="connsiteY5" fmla="*/ 0 h 266700"/>
                    <a:gd name="connsiteX6" fmla="*/ 1219200 w 1219199"/>
                    <a:gd name="connsiteY6" fmla="*/ 133350 h 266700"/>
                    <a:gd name="connsiteX7" fmla="*/ 1219200 w 1219199"/>
                    <a:gd name="connsiteY7" fmla="*/ 133350 h 266700"/>
                    <a:gd name="connsiteX8" fmla="*/ 1085850 w 1219199"/>
                    <a:gd name="connsiteY8" fmla="*/ 266700 h 266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19199" h="266700">
                      <a:moveTo>
                        <a:pt x="1085850" y="266700"/>
                      </a:moveTo>
                      <a:lnTo>
                        <a:pt x="133350" y="266700"/>
                      </a:lnTo>
                      <a:cubicBezTo>
                        <a:pt x="60008" y="266700"/>
                        <a:pt x="0" y="206693"/>
                        <a:pt x="0" y="133350"/>
                      </a:cubicBezTo>
                      <a:lnTo>
                        <a:pt x="0" y="133350"/>
                      </a:lnTo>
                      <a:cubicBezTo>
                        <a:pt x="0" y="60008"/>
                        <a:pt x="60008" y="0"/>
                        <a:pt x="133350" y="0"/>
                      </a:cubicBezTo>
                      <a:lnTo>
                        <a:pt x="1085850" y="0"/>
                      </a:lnTo>
                      <a:cubicBezTo>
                        <a:pt x="1159193" y="0"/>
                        <a:pt x="1219200" y="60008"/>
                        <a:pt x="1219200" y="133350"/>
                      </a:cubicBezTo>
                      <a:lnTo>
                        <a:pt x="1219200" y="133350"/>
                      </a:lnTo>
                      <a:cubicBezTo>
                        <a:pt x="1219200" y="207645"/>
                        <a:pt x="1159193" y="266700"/>
                        <a:pt x="1085850" y="26670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91440" tIns="45720" rIns="91440" bIns="4572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3B7DF79E-D236-D6EB-9E16-46F5475F8A6B}"/>
                    </a:ext>
                  </a:extLst>
                </p:cNvPr>
                <p:cNvSpPr/>
                <p:nvPr/>
              </p:nvSpPr>
              <p:spPr>
                <a:xfrm>
                  <a:off x="9374320" y="161142"/>
                  <a:ext cx="487680" cy="487680"/>
                </a:xfrm>
                <a:custGeom>
                  <a:avLst/>
                  <a:gdLst>
                    <a:gd name="connsiteX0" fmla="*/ 487680 w 487680"/>
                    <a:gd name="connsiteY0" fmla="*/ 243840 h 487680"/>
                    <a:gd name="connsiteX1" fmla="*/ 243840 w 487680"/>
                    <a:gd name="connsiteY1" fmla="*/ 487680 h 487680"/>
                    <a:gd name="connsiteX2" fmla="*/ 0 w 487680"/>
                    <a:gd name="connsiteY2" fmla="*/ 243840 h 487680"/>
                    <a:gd name="connsiteX3" fmla="*/ 243840 w 487680"/>
                    <a:gd name="connsiteY3" fmla="*/ 0 h 487680"/>
                    <a:gd name="connsiteX4" fmla="*/ 487680 w 487680"/>
                    <a:gd name="connsiteY4" fmla="*/ 243840 h 487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87680" h="487680">
                      <a:moveTo>
                        <a:pt x="487680" y="243840"/>
                      </a:moveTo>
                      <a:cubicBezTo>
                        <a:pt x="487680" y="378509"/>
                        <a:pt x="378509" y="487680"/>
                        <a:pt x="243840" y="487680"/>
                      </a:cubicBezTo>
                      <a:cubicBezTo>
                        <a:pt x="109171" y="487680"/>
                        <a:pt x="0" y="378509"/>
                        <a:pt x="0" y="243840"/>
                      </a:cubicBezTo>
                      <a:cubicBezTo>
                        <a:pt x="0" y="109171"/>
                        <a:pt x="109171" y="0"/>
                        <a:pt x="243840" y="0"/>
                      </a:cubicBezTo>
                      <a:cubicBezTo>
                        <a:pt x="378509" y="0"/>
                        <a:pt x="487680" y="109171"/>
                        <a:pt x="487680" y="243840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lIns="91440" tIns="45720" rIns="91440" bIns="45720"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3939FD2-C70F-0B6B-BA5C-E1EA551A1278}"/>
              </a:ext>
            </a:extLst>
          </p:cNvPr>
          <p:cNvGrpSpPr/>
          <p:nvPr/>
        </p:nvGrpSpPr>
        <p:grpSpPr>
          <a:xfrm>
            <a:off x="8022429" y="1929911"/>
            <a:ext cx="2840348" cy="1661993"/>
            <a:chOff x="7813252" y="1929911"/>
            <a:chExt cx="2840348" cy="1661993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E9D10D9-6062-E12C-498C-C91396C27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813252" y="1929911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797DFBE-9E43-5F12-FC75-7348FA684646}"/>
                </a:ext>
              </a:extLst>
            </p:cNvPr>
            <p:cNvSpPr txBox="1"/>
            <p:nvPr/>
          </p:nvSpPr>
          <p:spPr>
            <a:xfrm>
              <a:off x="7966337" y="2945462"/>
              <a:ext cx="2518521" cy="443198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High capacity vertical and horizontal scaling</a:t>
              </a:r>
              <a:endParaRPr lang="en-US" sz="1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cs typeface="Segoe UI Semibold"/>
              </a:endParaRPr>
            </a:p>
          </p:txBody>
        </p:sp>
        <p:grpSp>
          <p:nvGrpSpPr>
            <p:cNvPr id="56" name="Group 183">
              <a:extLst>
                <a:ext uri="{FF2B5EF4-FFF2-40B4-BE49-F238E27FC236}">
                  <a16:creationId xmlns:a16="http://schemas.microsoft.com/office/drawing/2014/main" id="{045DA76F-5D70-51DF-9847-1889C826D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2697286">
              <a:off x="8977947" y="2158574"/>
              <a:ext cx="495300" cy="495300"/>
              <a:chOff x="2812" y="2781"/>
              <a:chExt cx="312" cy="312"/>
            </a:xfrm>
          </p:grpSpPr>
          <p:sp>
            <p:nvSpPr>
              <p:cNvPr id="57" name="AutoShape 182">
                <a:extLst>
                  <a:ext uri="{FF2B5EF4-FFF2-40B4-BE49-F238E27FC236}">
                    <a16:creationId xmlns:a16="http://schemas.microsoft.com/office/drawing/2014/main" id="{95ED1957-2BD2-75E4-2936-E18B8B64B22F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2812" y="2781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  <p:sp>
            <p:nvSpPr>
              <p:cNvPr id="58" name="Rectangle 184">
                <a:extLst>
                  <a:ext uri="{FF2B5EF4-FFF2-40B4-BE49-F238E27FC236}">
                    <a16:creationId xmlns:a16="http://schemas.microsoft.com/office/drawing/2014/main" id="{C0F19E87-BEAD-4EDC-DEF0-E9D16655E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" y="2781"/>
                <a:ext cx="29" cy="9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Rectangle 185">
                <a:extLst>
                  <a:ext uri="{FF2B5EF4-FFF2-40B4-BE49-F238E27FC236}">
                    <a16:creationId xmlns:a16="http://schemas.microsoft.com/office/drawing/2014/main" id="{D2C06B74-076A-3E4A-89FA-C54ABF81D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2781"/>
                <a:ext cx="97" cy="30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Rectangle 186">
                <a:extLst>
                  <a:ext uri="{FF2B5EF4-FFF2-40B4-BE49-F238E27FC236}">
                    <a16:creationId xmlns:a16="http://schemas.microsoft.com/office/drawing/2014/main" id="{2FA7BB43-F7C0-7B9A-0B7E-1E9ECD58B3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7" y="3064"/>
                <a:ext cx="97" cy="2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Rectangle 187">
                <a:extLst>
                  <a:ext uri="{FF2B5EF4-FFF2-40B4-BE49-F238E27FC236}">
                    <a16:creationId xmlns:a16="http://schemas.microsoft.com/office/drawing/2014/main" id="{5D09EAB1-70FD-4B5C-3D43-215AE5CABD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95" y="2995"/>
                <a:ext cx="29" cy="9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Rectangle 188">
                <a:extLst>
                  <a:ext uri="{FF2B5EF4-FFF2-40B4-BE49-F238E27FC236}">
                    <a16:creationId xmlns:a16="http://schemas.microsoft.com/office/drawing/2014/main" id="{98D909D8-AFF8-0BFB-C2D6-483F8AD33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995"/>
                <a:ext cx="29" cy="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Rectangle 189">
                <a:extLst>
                  <a:ext uri="{FF2B5EF4-FFF2-40B4-BE49-F238E27FC236}">
                    <a16:creationId xmlns:a16="http://schemas.microsoft.com/office/drawing/2014/main" id="{D78DBD01-0C26-BEC0-F212-A3512F0F1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3064"/>
                <a:ext cx="98" cy="29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 190">
                <a:extLst>
                  <a:ext uri="{FF2B5EF4-FFF2-40B4-BE49-F238E27FC236}">
                    <a16:creationId xmlns:a16="http://schemas.microsoft.com/office/drawing/2014/main" id="{8D3535F7-EB96-9C01-C27B-2D9B92069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9" y="2789"/>
                <a:ext cx="167" cy="168"/>
              </a:xfrm>
              <a:custGeom>
                <a:avLst/>
                <a:gdLst>
                  <a:gd name="T0" fmla="*/ 147 w 167"/>
                  <a:gd name="T1" fmla="*/ 0 h 168"/>
                  <a:gd name="T2" fmla="*/ 167 w 167"/>
                  <a:gd name="T3" fmla="*/ 21 h 168"/>
                  <a:gd name="T4" fmla="*/ 21 w 167"/>
                  <a:gd name="T5" fmla="*/ 168 h 168"/>
                  <a:gd name="T6" fmla="*/ 0 w 167"/>
                  <a:gd name="T7" fmla="*/ 147 h 168"/>
                  <a:gd name="T8" fmla="*/ 147 w 167"/>
                  <a:gd name="T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68">
                    <a:moveTo>
                      <a:pt x="147" y="0"/>
                    </a:moveTo>
                    <a:lnTo>
                      <a:pt x="167" y="21"/>
                    </a:lnTo>
                    <a:lnTo>
                      <a:pt x="21" y="168"/>
                    </a:lnTo>
                    <a:lnTo>
                      <a:pt x="0" y="147"/>
                    </a:lnTo>
                    <a:lnTo>
                      <a:pt x="147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5" name="Freeform 191">
                <a:extLst>
                  <a:ext uri="{FF2B5EF4-FFF2-40B4-BE49-F238E27FC236}">
                    <a16:creationId xmlns:a16="http://schemas.microsoft.com/office/drawing/2014/main" id="{B78161C9-35E7-4B88-B855-0E3AAB3550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" y="2918"/>
                <a:ext cx="168" cy="167"/>
              </a:xfrm>
              <a:custGeom>
                <a:avLst/>
                <a:gdLst>
                  <a:gd name="T0" fmla="*/ 168 w 168"/>
                  <a:gd name="T1" fmla="*/ 146 h 167"/>
                  <a:gd name="T2" fmla="*/ 147 w 168"/>
                  <a:gd name="T3" fmla="*/ 167 h 167"/>
                  <a:gd name="T4" fmla="*/ 0 w 168"/>
                  <a:gd name="T5" fmla="*/ 20 h 167"/>
                  <a:gd name="T6" fmla="*/ 21 w 168"/>
                  <a:gd name="T7" fmla="*/ 0 h 167"/>
                  <a:gd name="T8" fmla="*/ 168 w 168"/>
                  <a:gd name="T9" fmla="*/ 14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67">
                    <a:moveTo>
                      <a:pt x="168" y="146"/>
                    </a:moveTo>
                    <a:lnTo>
                      <a:pt x="147" y="167"/>
                    </a:lnTo>
                    <a:lnTo>
                      <a:pt x="0" y="20"/>
                    </a:lnTo>
                    <a:lnTo>
                      <a:pt x="21" y="0"/>
                    </a:lnTo>
                    <a:lnTo>
                      <a:pt x="168" y="14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6" name="Freeform 192">
                <a:extLst>
                  <a:ext uri="{FF2B5EF4-FFF2-40B4-BE49-F238E27FC236}">
                    <a16:creationId xmlns:a16="http://schemas.microsoft.com/office/drawing/2014/main" id="{C116E6A3-48D8-5A07-CF8B-C3CAB35AC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2917"/>
                <a:ext cx="167" cy="168"/>
              </a:xfrm>
              <a:custGeom>
                <a:avLst/>
                <a:gdLst>
                  <a:gd name="T0" fmla="*/ 20 w 167"/>
                  <a:gd name="T1" fmla="*/ 168 h 168"/>
                  <a:gd name="T2" fmla="*/ 0 w 167"/>
                  <a:gd name="T3" fmla="*/ 147 h 168"/>
                  <a:gd name="T4" fmla="*/ 147 w 167"/>
                  <a:gd name="T5" fmla="*/ 0 h 168"/>
                  <a:gd name="T6" fmla="*/ 167 w 167"/>
                  <a:gd name="T7" fmla="*/ 21 h 168"/>
                  <a:gd name="T8" fmla="*/ 20 w 167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7" h="168">
                    <a:moveTo>
                      <a:pt x="20" y="168"/>
                    </a:moveTo>
                    <a:lnTo>
                      <a:pt x="0" y="147"/>
                    </a:lnTo>
                    <a:lnTo>
                      <a:pt x="147" y="0"/>
                    </a:lnTo>
                    <a:lnTo>
                      <a:pt x="167" y="21"/>
                    </a:lnTo>
                    <a:lnTo>
                      <a:pt x="20" y="168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7" name="Freeform 193">
                <a:extLst>
                  <a:ext uri="{FF2B5EF4-FFF2-40B4-BE49-F238E27FC236}">
                    <a16:creationId xmlns:a16="http://schemas.microsoft.com/office/drawing/2014/main" id="{FEBD2C71-A91A-5E9E-B4CC-EEC63EF19A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" y="2789"/>
                <a:ext cx="168" cy="167"/>
              </a:xfrm>
              <a:custGeom>
                <a:avLst/>
                <a:gdLst>
                  <a:gd name="T0" fmla="*/ 0 w 168"/>
                  <a:gd name="T1" fmla="*/ 21 h 167"/>
                  <a:gd name="T2" fmla="*/ 21 w 168"/>
                  <a:gd name="T3" fmla="*/ 0 h 167"/>
                  <a:gd name="T4" fmla="*/ 168 w 168"/>
                  <a:gd name="T5" fmla="*/ 147 h 167"/>
                  <a:gd name="T6" fmla="*/ 147 w 168"/>
                  <a:gd name="T7" fmla="*/ 167 h 167"/>
                  <a:gd name="T8" fmla="*/ 0 w 168"/>
                  <a:gd name="T9" fmla="*/ 21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67">
                    <a:moveTo>
                      <a:pt x="0" y="21"/>
                    </a:moveTo>
                    <a:lnTo>
                      <a:pt x="21" y="0"/>
                    </a:lnTo>
                    <a:lnTo>
                      <a:pt x="168" y="147"/>
                    </a:lnTo>
                    <a:lnTo>
                      <a:pt x="147" y="167"/>
                    </a:lnTo>
                    <a:lnTo>
                      <a:pt x="0" y="21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8" name="Rectangle 194">
                <a:extLst>
                  <a:ext uri="{FF2B5EF4-FFF2-40B4-BE49-F238E27FC236}">
                    <a16:creationId xmlns:a16="http://schemas.microsoft.com/office/drawing/2014/main" id="{1C44FA44-92D1-46ED-D108-231EB2989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781"/>
                <a:ext cx="98" cy="2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9" name="Rectangle 195">
                <a:extLst>
                  <a:ext uri="{FF2B5EF4-FFF2-40B4-BE49-F238E27FC236}">
                    <a16:creationId xmlns:a16="http://schemas.microsoft.com/office/drawing/2014/main" id="{6857DECC-739A-5A10-D590-DA7137AF65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2" y="2781"/>
                <a:ext cx="30" cy="97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AF0A0E7-E3A8-70AB-2C75-138C8977654E}"/>
              </a:ext>
            </a:extLst>
          </p:cNvPr>
          <p:cNvGrpSpPr/>
          <p:nvPr/>
        </p:nvGrpSpPr>
        <p:grpSpPr>
          <a:xfrm>
            <a:off x="8067729" y="3902147"/>
            <a:ext cx="2840348" cy="1680347"/>
            <a:chOff x="7918317" y="3909618"/>
            <a:chExt cx="2840348" cy="1680347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91F597-68A4-AE6D-4326-0B6C28FD8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7918317" y="3909618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68516C-254C-5754-F278-9662C4AD458F}"/>
                </a:ext>
              </a:extLst>
            </p:cNvPr>
            <p:cNvSpPr txBox="1"/>
            <p:nvPr/>
          </p:nvSpPr>
          <p:spPr>
            <a:xfrm>
              <a:off x="8513272" y="4925168"/>
              <a:ext cx="164487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kumimoji="0" lang="en-US" sz="16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ea typeface="+mn-lt"/>
                  <a:cs typeface="+mn-lt"/>
                </a:rPr>
                <a:t>Vector </a:t>
              </a:r>
              <a:r>
                <a:rPr lang="en-US" sz="1600" b="1">
                  <a:ea typeface="+mn-lt"/>
                  <a:cs typeface="+mn-lt"/>
                </a:rPr>
                <a:t>Search and Indexing built-in</a:t>
              </a:r>
              <a:endParaRPr lang="en-US" b="1">
                <a:cs typeface="Segoe UI"/>
              </a:endParaRPr>
            </a:p>
          </p:txBody>
        </p:sp>
        <p:grpSp>
          <p:nvGrpSpPr>
            <p:cNvPr id="70" name="Group 4">
              <a:extLst>
                <a:ext uri="{FF2B5EF4-FFF2-40B4-BE49-F238E27FC236}">
                  <a16:creationId xmlns:a16="http://schemas.microsoft.com/office/drawing/2014/main" id="{00C0CBA1-4BE7-7D02-8D66-EA1DE8C58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005078" y="4163995"/>
              <a:ext cx="661266" cy="661261"/>
              <a:chOff x="4616" y="999"/>
              <a:chExt cx="312" cy="312"/>
            </a:xfrm>
          </p:grpSpPr>
          <p:sp>
            <p:nvSpPr>
              <p:cNvPr id="71" name="Freeform 5">
                <a:extLst>
                  <a:ext uri="{FF2B5EF4-FFF2-40B4-BE49-F238E27FC236}">
                    <a16:creationId xmlns:a16="http://schemas.microsoft.com/office/drawing/2014/main" id="{EA23D33B-0FB9-049E-E217-923105FA2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0" y="1163"/>
                <a:ext cx="148" cy="148"/>
              </a:xfrm>
              <a:custGeom>
                <a:avLst/>
                <a:gdLst>
                  <a:gd name="T0" fmla="*/ 148 w 148"/>
                  <a:gd name="T1" fmla="*/ 127 h 148"/>
                  <a:gd name="T2" fmla="*/ 127 w 148"/>
                  <a:gd name="T3" fmla="*/ 148 h 148"/>
                  <a:gd name="T4" fmla="*/ 52 w 148"/>
                  <a:gd name="T5" fmla="*/ 73 h 148"/>
                  <a:gd name="T6" fmla="*/ 0 w 148"/>
                  <a:gd name="T7" fmla="*/ 21 h 148"/>
                  <a:gd name="T8" fmla="*/ 21 w 148"/>
                  <a:gd name="T9" fmla="*/ 0 h 148"/>
                  <a:gd name="T10" fmla="*/ 148 w 148"/>
                  <a:gd name="T11" fmla="*/ 12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8" h="148">
                    <a:moveTo>
                      <a:pt x="148" y="127"/>
                    </a:moveTo>
                    <a:lnTo>
                      <a:pt x="127" y="148"/>
                    </a:lnTo>
                    <a:lnTo>
                      <a:pt x="52" y="73"/>
                    </a:lnTo>
                    <a:lnTo>
                      <a:pt x="0" y="21"/>
                    </a:lnTo>
                    <a:lnTo>
                      <a:pt x="21" y="0"/>
                    </a:lnTo>
                    <a:lnTo>
                      <a:pt x="148" y="127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2" name="Freeform 6">
                <a:extLst>
                  <a:ext uri="{FF2B5EF4-FFF2-40B4-BE49-F238E27FC236}">
                    <a16:creationId xmlns:a16="http://schemas.microsoft.com/office/drawing/2014/main" id="{41786B14-3CB3-C9EE-3FF6-0EDCD25670F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" y="999"/>
                <a:ext cx="215" cy="215"/>
              </a:xfrm>
              <a:custGeom>
                <a:avLst/>
                <a:gdLst>
                  <a:gd name="T0" fmla="*/ 469 w 938"/>
                  <a:gd name="T1" fmla="*/ 0 h 939"/>
                  <a:gd name="T2" fmla="*/ 0 w 938"/>
                  <a:gd name="T3" fmla="*/ 470 h 939"/>
                  <a:gd name="T4" fmla="*/ 469 w 938"/>
                  <a:gd name="T5" fmla="*/ 939 h 939"/>
                  <a:gd name="T6" fmla="*/ 938 w 938"/>
                  <a:gd name="T7" fmla="*/ 470 h 939"/>
                  <a:gd name="T8" fmla="*/ 469 w 938"/>
                  <a:gd name="T9" fmla="*/ 0 h 939"/>
                  <a:gd name="T10" fmla="*/ 469 w 938"/>
                  <a:gd name="T11" fmla="*/ 811 h 939"/>
                  <a:gd name="T12" fmla="*/ 128 w 938"/>
                  <a:gd name="T13" fmla="*/ 470 h 939"/>
                  <a:gd name="T14" fmla="*/ 469 w 938"/>
                  <a:gd name="T15" fmla="*/ 128 h 939"/>
                  <a:gd name="T16" fmla="*/ 810 w 938"/>
                  <a:gd name="T17" fmla="*/ 470 h 939"/>
                  <a:gd name="T18" fmla="*/ 469 w 938"/>
                  <a:gd name="T19" fmla="*/ 811 h 9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8" h="939">
                    <a:moveTo>
                      <a:pt x="469" y="0"/>
                    </a:moveTo>
                    <a:cubicBezTo>
                      <a:pt x="210" y="0"/>
                      <a:pt x="0" y="210"/>
                      <a:pt x="0" y="470"/>
                    </a:cubicBezTo>
                    <a:cubicBezTo>
                      <a:pt x="0" y="729"/>
                      <a:pt x="210" y="939"/>
                      <a:pt x="469" y="939"/>
                    </a:cubicBezTo>
                    <a:cubicBezTo>
                      <a:pt x="728" y="939"/>
                      <a:pt x="938" y="729"/>
                      <a:pt x="938" y="470"/>
                    </a:cubicBezTo>
                    <a:cubicBezTo>
                      <a:pt x="938" y="210"/>
                      <a:pt x="728" y="0"/>
                      <a:pt x="469" y="0"/>
                    </a:cubicBezTo>
                    <a:close/>
                    <a:moveTo>
                      <a:pt x="469" y="811"/>
                    </a:moveTo>
                    <a:cubicBezTo>
                      <a:pt x="280" y="811"/>
                      <a:pt x="128" y="658"/>
                      <a:pt x="128" y="470"/>
                    </a:cubicBezTo>
                    <a:cubicBezTo>
                      <a:pt x="128" y="281"/>
                      <a:pt x="280" y="128"/>
                      <a:pt x="469" y="128"/>
                    </a:cubicBezTo>
                    <a:cubicBezTo>
                      <a:pt x="658" y="128"/>
                      <a:pt x="810" y="281"/>
                      <a:pt x="810" y="470"/>
                    </a:cubicBezTo>
                    <a:cubicBezTo>
                      <a:pt x="810" y="658"/>
                      <a:pt x="658" y="811"/>
                      <a:pt x="469" y="81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3" name="Rectangle 7">
                <a:extLst>
                  <a:ext uri="{FF2B5EF4-FFF2-40B4-BE49-F238E27FC236}">
                    <a16:creationId xmlns:a16="http://schemas.microsoft.com/office/drawing/2014/main" id="{1BA3CC6E-3BE3-D71E-0133-767EA76F8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2" y="1107"/>
                <a:ext cx="20" cy="49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4" name="Rectangle 8">
                <a:extLst>
                  <a:ext uri="{FF2B5EF4-FFF2-40B4-BE49-F238E27FC236}">
                    <a16:creationId xmlns:a16="http://schemas.microsoft.com/office/drawing/2014/main" id="{6F86C0C8-0D5B-E859-EFC5-DFC29C6014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13" y="1077"/>
                <a:ext cx="19" cy="78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5" name="Rectangle 9">
                <a:extLst>
                  <a:ext uri="{FF2B5EF4-FFF2-40B4-BE49-F238E27FC236}">
                    <a16:creationId xmlns:a16="http://schemas.microsoft.com/office/drawing/2014/main" id="{D075FB3F-30EF-4C47-B250-9882491416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4" y="1058"/>
                <a:ext cx="19" cy="97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8DFB41-1E80-E950-140D-28787DF66485}"/>
              </a:ext>
            </a:extLst>
          </p:cNvPr>
          <p:cNvGrpSpPr/>
          <p:nvPr/>
        </p:nvGrpSpPr>
        <p:grpSpPr>
          <a:xfrm>
            <a:off x="4571494" y="1945296"/>
            <a:ext cx="2840348" cy="1661993"/>
            <a:chOff x="4571494" y="1945296"/>
            <a:chExt cx="2840348" cy="166199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3C3BF40-57F1-01CA-5837-BD848B007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4571494" y="1945296"/>
              <a:ext cx="2840348" cy="1661993"/>
            </a:xfrm>
            <a:custGeom>
              <a:avLst/>
              <a:gdLst>
                <a:gd name="connsiteX0" fmla="*/ 0 w 2784904"/>
                <a:gd name="connsiteY0" fmla="*/ 0 h 1670942"/>
                <a:gd name="connsiteX1" fmla="*/ 2784904 w 2784904"/>
                <a:gd name="connsiteY1" fmla="*/ 0 h 1670942"/>
                <a:gd name="connsiteX2" fmla="*/ 2784904 w 2784904"/>
                <a:gd name="connsiteY2" fmla="*/ 1670942 h 1670942"/>
                <a:gd name="connsiteX3" fmla="*/ 0 w 2784904"/>
                <a:gd name="connsiteY3" fmla="*/ 1670942 h 1670942"/>
                <a:gd name="connsiteX4" fmla="*/ 0 w 2784904"/>
                <a:gd name="connsiteY4" fmla="*/ 0 h 1670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4904" h="1670942">
                  <a:moveTo>
                    <a:pt x="0" y="0"/>
                  </a:moveTo>
                  <a:lnTo>
                    <a:pt x="2784904" y="0"/>
                  </a:lnTo>
                  <a:lnTo>
                    <a:pt x="2784904" y="1670942"/>
                  </a:lnTo>
                  <a:lnTo>
                    <a:pt x="0" y="16709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2880" tIns="1645920" rIns="182880" bIns="182880" numCol="1" spcCol="1270" anchor="t" anchorCtr="0">
              <a:noAutofit/>
            </a:bodyPr>
            <a:lstStyle/>
            <a:p>
              <a:pPr marL="0" marR="0" lvl="0" indent="-457200" algn="ctr" defTabSz="7620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0078D7"/>
                </a:buClr>
                <a:buSzPct val="90000"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 Semibold" charset="0"/>
                <a:cs typeface="Segoe UI Semibold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B649C6A-8F38-92D6-14EA-709EFEB731E3}"/>
                </a:ext>
              </a:extLst>
            </p:cNvPr>
            <p:cNvSpPr txBox="1"/>
            <p:nvPr/>
          </p:nvSpPr>
          <p:spPr>
            <a:xfrm>
              <a:off x="5166449" y="2900714"/>
              <a:ext cx="1644878" cy="66479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932472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600">
                  <a:latin typeface="Segoe UI Semibold"/>
                </a:rPr>
                <a:t>Multi-region Global Deployment</a:t>
              </a:r>
              <a:endParaRPr lang="en-US"/>
            </a:p>
          </p:txBody>
        </p:sp>
        <p:grpSp>
          <p:nvGrpSpPr>
            <p:cNvPr id="76" name="Group 135">
              <a:extLst>
                <a:ext uri="{FF2B5EF4-FFF2-40B4-BE49-F238E27FC236}">
                  <a16:creationId xmlns:a16="http://schemas.microsoft.com/office/drawing/2014/main" id="{2D5F48D8-39DB-28CD-F20B-94067B9B9D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662455" y="2141486"/>
              <a:ext cx="652866" cy="652866"/>
              <a:chOff x="1013" y="2781"/>
              <a:chExt cx="312" cy="312"/>
            </a:xfrm>
          </p:grpSpPr>
          <p:sp>
            <p:nvSpPr>
              <p:cNvPr id="77" name="AutoShape 134">
                <a:extLst>
                  <a:ext uri="{FF2B5EF4-FFF2-40B4-BE49-F238E27FC236}">
                    <a16:creationId xmlns:a16="http://schemas.microsoft.com/office/drawing/2014/main" id="{84B9FCB1-B90C-8427-FE22-B06C6CF0260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1013" y="2781"/>
                <a:ext cx="312" cy="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cs typeface="Segoe UI"/>
                </a:endParaRPr>
              </a:p>
            </p:txBody>
          </p:sp>
          <p:sp>
            <p:nvSpPr>
              <p:cNvPr id="78" name="Rectangle 136">
                <a:extLst>
                  <a:ext uri="{FF2B5EF4-FFF2-40B4-BE49-F238E27FC236}">
                    <a16:creationId xmlns:a16="http://schemas.microsoft.com/office/drawing/2014/main" id="{95A99F6B-F3A8-A82A-69B9-68B5E701B1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13" y="2781"/>
                <a:ext cx="312" cy="312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9" name="Rectangle 137">
                <a:extLst>
                  <a:ext uri="{FF2B5EF4-FFF2-40B4-BE49-F238E27FC236}">
                    <a16:creationId xmlns:a16="http://schemas.microsoft.com/office/drawing/2014/main" id="{C6952FEF-D1AA-0895-720F-D4D9E14C7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2947"/>
                <a:ext cx="29" cy="2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0" name="Rectangle 138">
                <a:extLst>
                  <a:ext uri="{FF2B5EF4-FFF2-40B4-BE49-F238E27FC236}">
                    <a16:creationId xmlns:a16="http://schemas.microsoft.com/office/drawing/2014/main" id="{C754171B-AB73-D54F-52E2-D8F87AB862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2947"/>
                <a:ext cx="29" cy="2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1" name="Rectangle 139">
                <a:extLst>
                  <a:ext uri="{FF2B5EF4-FFF2-40B4-BE49-F238E27FC236}">
                    <a16:creationId xmlns:a16="http://schemas.microsoft.com/office/drawing/2014/main" id="{EC260628-FEAA-141F-CF53-5D022625DF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2995"/>
                <a:ext cx="29" cy="30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2" name="Rectangle 140">
                <a:extLst>
                  <a:ext uri="{FF2B5EF4-FFF2-40B4-BE49-F238E27FC236}">
                    <a16:creationId xmlns:a16="http://schemas.microsoft.com/office/drawing/2014/main" id="{A188B877-6C18-7B8A-3DAD-78491382D8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2995"/>
                <a:ext cx="29" cy="30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3" name="Rectangle 141">
                <a:extLst>
                  <a:ext uri="{FF2B5EF4-FFF2-40B4-BE49-F238E27FC236}">
                    <a16:creationId xmlns:a16="http://schemas.microsoft.com/office/drawing/2014/main" id="{77555E9A-7060-8B96-F62A-F6C227729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947"/>
                <a:ext cx="29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4" name="Rectangle 142">
                <a:extLst>
                  <a:ext uri="{FF2B5EF4-FFF2-40B4-BE49-F238E27FC236}">
                    <a16:creationId xmlns:a16="http://schemas.microsoft.com/office/drawing/2014/main" id="{BC6CF17B-0732-534E-D88A-807F018BAB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2898"/>
                <a:ext cx="29" cy="2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5" name="Rectangle 143">
                <a:extLst>
                  <a:ext uri="{FF2B5EF4-FFF2-40B4-BE49-F238E27FC236}">
                    <a16:creationId xmlns:a16="http://schemas.microsoft.com/office/drawing/2014/main" id="{42405E9C-C57E-E57B-BC84-0648A139FF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0" y="2898"/>
                <a:ext cx="29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6" name="Rectangle 144">
                <a:extLst>
                  <a:ext uri="{FF2B5EF4-FFF2-40B4-BE49-F238E27FC236}">
                    <a16:creationId xmlns:a16="http://schemas.microsoft.com/office/drawing/2014/main" id="{750F5855-79A3-4C78-1BCB-625B6EB06C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1" y="2849"/>
                <a:ext cx="29" cy="2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7" name="Rectangle 145">
                <a:extLst>
                  <a:ext uri="{FF2B5EF4-FFF2-40B4-BE49-F238E27FC236}">
                    <a16:creationId xmlns:a16="http://schemas.microsoft.com/office/drawing/2014/main" id="{34DCEB37-40B7-4B79-F57A-BABC36BBD9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9" y="2995"/>
                <a:ext cx="29" cy="30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88" name="Rectangle 146">
                <a:extLst>
                  <a:ext uri="{FF2B5EF4-FFF2-40B4-BE49-F238E27FC236}">
                    <a16:creationId xmlns:a16="http://schemas.microsoft.com/office/drawing/2014/main" id="{1B40B4C1-F6CB-0A1E-C210-F4A0DC3631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7" y="2995"/>
                <a:ext cx="30" cy="3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B96C7185-4292-8245-D2F8-409F4C9B008E}"/>
              </a:ext>
            </a:extLst>
          </p:cNvPr>
          <p:cNvSpPr txBox="1"/>
          <p:nvPr/>
        </p:nvSpPr>
        <p:spPr>
          <a:xfrm>
            <a:off x="6029528" y="6394315"/>
            <a:ext cx="7834008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/>
              <a:t>Azure Cosmos DB for MongoDB Free tier: </a:t>
            </a:r>
            <a:r>
              <a:rPr lang="en-US" b="1" i="1" dirty="0">
                <a:solidFill>
                  <a:srgbClr val="A0D0EC"/>
                </a:solidFill>
              </a:rPr>
              <a:t>aka.ms/</a:t>
            </a:r>
            <a:r>
              <a:rPr lang="en-US" b="1" i="1" dirty="0" err="1">
                <a:solidFill>
                  <a:srgbClr val="A0D0EC"/>
                </a:solidFill>
              </a:rPr>
              <a:t>tryvcore</a:t>
            </a:r>
            <a:endParaRPr lang="en-US" sz="1400" i="1" dirty="0" err="1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26459069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68DE1AD-827F-9045-5257-D718BEDBB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295E134-EB15-2A64-D225-808EDD889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pPr algn="ctr"/>
            <a:r>
              <a:rPr lang="en-US" sz="4000" dirty="0" err="1">
                <a:latin typeface="+mj-lt"/>
              </a:rPr>
              <a:t>GenAI</a:t>
            </a:r>
            <a:r>
              <a:rPr lang="en-US" sz="4000" dirty="0">
                <a:latin typeface="+mj-lt"/>
              </a:rPr>
              <a:t> use cases</a:t>
            </a:r>
            <a:r>
              <a:rPr lang="en-US" sz="4000" dirty="0">
                <a:ln w="3175">
                  <a:noFill/>
                </a:ln>
                <a:latin typeface="+mj-lt"/>
                <a:cs typeface="Segoe UI" panose="020B0502040204020203" pitchFamily="34" charset="0"/>
              </a:rPr>
              <a:t> with Azure Cosmos DB</a:t>
            </a:r>
            <a:endParaRPr lang="en-US" sz="4000" dirty="0"/>
          </a:p>
        </p:txBody>
      </p:sp>
      <p:sp>
        <p:nvSpPr>
          <p:cNvPr id="28" name="!!container">
            <a:extLst>
              <a:ext uri="{FF2B5EF4-FFF2-40B4-BE49-F238E27FC236}">
                <a16:creationId xmlns:a16="http://schemas.microsoft.com/office/drawing/2014/main" id="{2E4ECA06-E533-21A7-C794-1A8325698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/>
        </p:nvSpPr>
        <p:spPr bwMode="auto">
          <a:xfrm>
            <a:off x="582168" y="1485900"/>
            <a:ext cx="11027664" cy="4786884"/>
          </a:xfrm>
          <a:prstGeom prst="roundRect">
            <a:avLst>
              <a:gd name="adj" fmla="val 3071"/>
            </a:avLst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65" b="1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ptos" panose="020B0004020202020204" pitchFamily="34" charset="0"/>
              </a:rPr>
              <a:t>a</a:t>
            </a:r>
          </a:p>
        </p:txBody>
      </p:sp>
      <p:cxnSp>
        <p:nvCxnSpPr>
          <p:cNvPr id="30" name="!!line2">
            <a:extLst>
              <a:ext uri="{FF2B5EF4-FFF2-40B4-BE49-F238E27FC236}">
                <a16:creationId xmlns:a16="http://schemas.microsoft.com/office/drawing/2014/main" id="{721EB2E3-A8CE-5B8C-6A92-F1F279CB5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2682479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!!line2">
            <a:extLst>
              <a:ext uri="{FF2B5EF4-FFF2-40B4-BE49-F238E27FC236}">
                <a16:creationId xmlns:a16="http://schemas.microsoft.com/office/drawing/2014/main" id="{195BF049-D947-6ABF-737A-76C8461EC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4064795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!!line2">
            <a:extLst>
              <a:ext uri="{FF2B5EF4-FFF2-40B4-BE49-F238E27FC236}">
                <a16:creationId xmlns:a16="http://schemas.microsoft.com/office/drawing/2014/main" id="{A619EE5E-3DD3-0573-5494-C43B6154E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2168" y="5161362"/>
            <a:ext cx="11027664" cy="0"/>
          </a:xfrm>
          <a:prstGeom prst="line">
            <a:avLst/>
          </a:prstGeom>
          <a:ln w="15875" cap="rnd">
            <a:solidFill>
              <a:srgbClr val="3A4953"/>
            </a:solidFill>
            <a:headEnd type="none" w="lg" len="med"/>
            <a:tailEnd type="none" w="lg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E5790F0-B42A-F90D-017B-F6A1AE8FC9A9}"/>
              </a:ext>
            </a:extLst>
          </p:cNvPr>
          <p:cNvSpPr txBox="1"/>
          <p:nvPr/>
        </p:nvSpPr>
        <p:spPr>
          <a:xfrm>
            <a:off x="1420913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>
                <a:latin typeface="Aptos" panose="020B0004020202020204" pitchFamily="34" charset="0"/>
              </a:rPr>
              <a:t>What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B03715-2322-7CC5-A648-BCD55312E945}"/>
              </a:ext>
            </a:extLst>
          </p:cNvPr>
          <p:cNvSpPr txBox="1"/>
          <p:nvPr/>
        </p:nvSpPr>
        <p:spPr>
          <a:xfrm>
            <a:off x="5653430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marR="0" lvl="0" indent="0" algn="ctr" defTabSz="91436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1" u="none" strike="noStrike" cap="none" spc="0" normalizeH="0" baseline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 panose="020B0502040204020203" pitchFamily="34" charset="0"/>
              </a:defRPr>
            </a:lvl1pPr>
          </a:lstStyle>
          <a:p>
            <a:r>
              <a:rPr lang="en-US" dirty="0">
                <a:latin typeface="Aptos" panose="020B0004020202020204" pitchFamily="34" charset="0"/>
              </a:rPr>
              <a:t>Why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3CA0A-B880-A85D-3AF0-5AAB0B9026B2}"/>
              </a:ext>
            </a:extLst>
          </p:cNvPr>
          <p:cNvSpPr txBox="1"/>
          <p:nvPr/>
        </p:nvSpPr>
        <p:spPr>
          <a:xfrm>
            <a:off x="9778825" y="1241114"/>
            <a:ext cx="885139" cy="437120"/>
          </a:xfrm>
          <a:prstGeom prst="roundRect">
            <a:avLst>
              <a:gd name="adj" fmla="val 50000"/>
            </a:avLst>
          </a:prstGeom>
          <a:solidFill>
            <a:srgbClr val="AC62FF"/>
          </a:solidFill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txBody>
          <a:bodyPr wrap="square" lIns="0" tIns="18288" rIns="0" bIns="45720" rtlCol="0" anchor="ctr" anchorCtr="0">
            <a:spAutoFit/>
          </a:bodyPr>
          <a:lstStyle>
            <a:defPPr>
              <a:defRPr lang="en-US"/>
            </a:defPPr>
            <a:lvl1pPr algn="ctr">
              <a:defRPr sz="1600" b="1">
                <a:gradFill>
                  <a:gsLst>
                    <a:gs pos="41958">
                      <a:schemeClr val="tx1"/>
                    </a:gs>
                    <a:gs pos="24000">
                      <a:schemeClr val="tx1"/>
                    </a:gs>
                  </a:gsLst>
                  <a:lin ang="2700000" scaled="0"/>
                </a:gradFill>
                <a:latin typeface="Segoe UI Variable Text Semibold" pitchFamily="2" charset="0"/>
              </a:defRPr>
            </a:lvl1pPr>
          </a:lstStyle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u="none" strike="noStrike" kern="1200" cap="none" spc="0" normalizeH="0" baseline="0" noProof="0">
                <a:ln>
                  <a:noFill/>
                </a:ln>
                <a:gradFill>
                  <a:gsLst>
                    <a:gs pos="41958">
                      <a:srgbClr val="FFFFFF"/>
                    </a:gs>
                    <a:gs pos="24000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Aptos" panose="020B0004020202020204" pitchFamily="34" charset="0"/>
              </a:rPr>
              <a:t>When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1417A2A-48D9-CF7E-4CA6-D368EA121A57}"/>
              </a:ext>
            </a:extLst>
          </p:cNvPr>
          <p:cNvSpPr/>
          <p:nvPr/>
        </p:nvSpPr>
        <p:spPr>
          <a:xfrm>
            <a:off x="1105404" y="1957176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 dirty="0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Semantic Caching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447B388-35DD-DF28-5A8F-DD28C6A80D6B}"/>
              </a:ext>
            </a:extLst>
          </p:cNvPr>
          <p:cNvSpPr/>
          <p:nvPr/>
        </p:nvSpPr>
        <p:spPr>
          <a:xfrm>
            <a:off x="4337842" y="1741400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Drastically reduces latency 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Saves on Token consumption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Reduces costs and latency for LLM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5AD40E6-C088-9BA6-E5E6-D0E2F6481E6D}"/>
              </a:ext>
            </a:extLst>
          </p:cNvPr>
          <p:cNvSpPr/>
          <p:nvPr/>
        </p:nvSpPr>
        <p:spPr>
          <a:xfrm>
            <a:off x="4337842" y="2801505"/>
            <a:ext cx="3516313" cy="111722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Conversational context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UX improvements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LLM optimizations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Auditing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61A1FE-0DF4-35E3-EADD-D2AC30DB9044}"/>
              </a:ext>
            </a:extLst>
          </p:cNvPr>
          <p:cNvSpPr/>
          <p:nvPr/>
        </p:nvSpPr>
        <p:spPr>
          <a:xfrm>
            <a:off x="1105404" y="3173840"/>
            <a:ext cx="2887664" cy="30777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Chat History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919643-69BB-1718-EFE4-2BD9DAB414CE}"/>
              </a:ext>
            </a:extLst>
          </p:cNvPr>
          <p:cNvSpPr/>
          <p:nvPr/>
        </p:nvSpPr>
        <p:spPr>
          <a:xfrm>
            <a:off x="1105404" y="4262440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Retrieval Augmented Generation (RAG)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BF979E9-A87F-C989-68CA-989A60C274F3}"/>
              </a:ext>
            </a:extLst>
          </p:cNvPr>
          <p:cNvSpPr/>
          <p:nvPr/>
        </p:nvSpPr>
        <p:spPr>
          <a:xfrm>
            <a:off x="1105404" y="5366434"/>
            <a:ext cx="2887664" cy="615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32742">
              <a:spcBef>
                <a:spcPct val="20000"/>
              </a:spcBef>
              <a:buSzPct val="90000"/>
              <a:defRPr/>
            </a:pPr>
            <a:r>
              <a:rPr lang="en-US" sz="2000" b="1">
                <a:solidFill>
                  <a:srgbClr val="71D9FF"/>
                </a:solidFill>
                <a:latin typeface="Aptos" panose="020B0004020202020204" pitchFamily="34" charset="0"/>
                <a:cs typeface="Segoe UI" panose="020B0502040204020203" pitchFamily="34" charset="0"/>
              </a:rPr>
              <a:t>Vector + Operational Database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A454D4E-2B53-E50A-32D7-E1D00F632614}"/>
              </a:ext>
            </a:extLst>
          </p:cNvPr>
          <p:cNvSpPr/>
          <p:nvPr/>
        </p:nvSpPr>
        <p:spPr>
          <a:xfrm>
            <a:off x="4337842" y="4180289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Personalize LLM on your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Cheaper than fine tuning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Faster iteration on new data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3D662E6-B67C-A930-2950-0ECAE7139408}"/>
              </a:ext>
            </a:extLst>
          </p:cNvPr>
          <p:cNvSpPr/>
          <p:nvPr/>
        </p:nvSpPr>
        <p:spPr>
          <a:xfrm>
            <a:off x="4337842" y="5282344"/>
            <a:ext cx="3516313" cy="81868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No ETL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Consistent data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 dirty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Reduce complexity &amp; costs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DBA7366-4777-2782-B310-0D30B9CFD9C6}"/>
              </a:ext>
            </a:extLst>
          </p:cNvPr>
          <p:cNvSpPr/>
          <p:nvPr/>
        </p:nvSpPr>
        <p:spPr>
          <a:xfrm>
            <a:off x="8309767" y="1890672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Slow moving / static content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FAQs, Policies…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D79957B-56A9-8038-D899-30AE2010EC60}"/>
              </a:ext>
            </a:extLst>
          </p:cNvPr>
          <p:cNvSpPr/>
          <p:nvPr/>
        </p:nvSpPr>
        <p:spPr>
          <a:xfrm>
            <a:off x="8309767" y="3100048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 MUST for Chat sessions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Improving cost &amp; performance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A7068D1-1D25-B0E0-FA50-32EAEA4D496A}"/>
              </a:ext>
            </a:extLst>
          </p:cNvPr>
          <p:cNvSpPr/>
          <p:nvPr/>
        </p:nvSpPr>
        <p:spPr>
          <a:xfrm>
            <a:off x="8309767" y="4478832"/>
            <a:ext cx="3516313" cy="2215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Any workload for </a:t>
            </a:r>
            <a:r>
              <a:rPr lang="en-US" sz="1600" b="1" kern="0" err="1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GenAI</a:t>
            </a: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 apps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6ACC5F-81C7-F480-F30C-CC0DD57A47CE}"/>
              </a:ext>
            </a:extLst>
          </p:cNvPr>
          <p:cNvSpPr/>
          <p:nvPr/>
        </p:nvSpPr>
        <p:spPr>
          <a:xfrm>
            <a:off x="8309767" y="5431616"/>
            <a:ext cx="3516313" cy="52014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 anchorCtr="0">
            <a:spAutoFit/>
          </a:bodyPr>
          <a:lstStyle/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Data &amp; vectors together</a:t>
            </a:r>
          </a:p>
          <a:p>
            <a:pPr marL="0" lvl="2" defTabSz="914102" fontAlgn="base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600" b="1" kern="0">
                <a:gradFill>
                  <a:gsLst>
                    <a:gs pos="60241">
                      <a:srgbClr val="FFFFFF"/>
                    </a:gs>
                    <a:gs pos="40000">
                      <a:srgbClr val="FFFFFF"/>
                    </a:gs>
                  </a:gsLst>
                  <a:lin ang="5400000" scaled="1"/>
                </a:gradFill>
                <a:latin typeface="Aptos" panose="020B0004020202020204" pitchFamily="34" charset="0"/>
                <a:cs typeface="Segoe UI" panose="020B0502040204020203" pitchFamily="34" charset="0"/>
              </a:rPr>
              <a:t>Cosmos DB scale &amp; performance</a:t>
            </a:r>
          </a:p>
        </p:txBody>
      </p:sp>
    </p:spTree>
    <p:extLst>
      <p:ext uri="{BB962C8B-B14F-4D97-AF65-F5344CB8AC3E}">
        <p14:creationId xmlns:p14="http://schemas.microsoft.com/office/powerpoint/2010/main" val="296384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DBC3F7-312A-0506-6429-DD2F3C8A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cs typeface="Segoe UI"/>
              </a:rPr>
              <a:t>Azure OpenAI 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">
            <a:extLst>
              <a:ext uri="{FF2B5EF4-FFF2-40B4-BE49-F238E27FC236}">
                <a16:creationId xmlns:a16="http://schemas.microsoft.com/office/drawing/2014/main" id="{E37B3B82-EC95-0314-6177-5A38DBD508BC}"/>
              </a:ext>
            </a:extLst>
          </p:cNvPr>
          <p:cNvSpPr txBox="1">
            <a:spLocks/>
          </p:cNvSpPr>
          <p:nvPr/>
        </p:nvSpPr>
        <p:spPr>
          <a:xfrm>
            <a:off x="1604664" y="2529832"/>
            <a:ext cx="821537" cy="857042"/>
          </a:xfr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rgbClr val="FFFFFF"/>
                </a:solidFill>
              </a:rPr>
              <a:t>️</a:t>
            </a:r>
            <a:endParaRPr lang="en-US" sz="2400" b="1" dirty="0">
              <a:solidFill>
                <a:srgbClr val="FFFFFF"/>
              </a:solidFill>
              <a:cs typeface="Segoe UI"/>
            </a:endParaRPr>
          </a:p>
          <a:p>
            <a:pPr algn="r"/>
            <a:r>
              <a:rPr lang="en-US" sz="2400" b="1" dirty="0">
                <a:solidFill>
                  <a:srgbClr val="FFFFFF"/>
                </a:solidFill>
              </a:rPr>
              <a:t>Hey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Title">
            <a:extLst>
              <a:ext uri="{FF2B5EF4-FFF2-40B4-BE49-F238E27FC236}">
                <a16:creationId xmlns:a16="http://schemas.microsoft.com/office/drawing/2014/main" id="{F682A2C9-E4DC-4F40-9008-2393794FA26F}"/>
              </a:ext>
            </a:extLst>
          </p:cNvPr>
          <p:cNvSpPr txBox="1">
            <a:spLocks/>
          </p:cNvSpPr>
          <p:nvPr/>
        </p:nvSpPr>
        <p:spPr>
          <a:xfrm>
            <a:off x="7954561" y="1570119"/>
            <a:ext cx="2862935" cy="2703514"/>
          </a:xfr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6000" dirty="0">
                <a:latin typeface="Segoe UI"/>
                <a:cs typeface="Segoe UI"/>
              </a:rPr>
              <a:t>Text</a:t>
            </a:r>
          </a:p>
          <a:p>
            <a:pPr algn="ctr"/>
            <a:r>
              <a:rPr lang="en-US" sz="6000" dirty="0"/>
              <a:t>🔃</a:t>
            </a:r>
            <a:endParaRPr lang="en-US" sz="6000" dirty="0">
              <a:cs typeface="Segoe UI Semilight"/>
            </a:endParaRPr>
          </a:p>
          <a:p>
            <a:pPr algn="ctr"/>
            <a:r>
              <a:rPr lang="en-US" sz="2400" dirty="0"/>
              <a:t>1 2 3 4 5 6 7 8 9 0</a:t>
            </a:r>
            <a:endParaRPr lang="en-US" sz="2400" dirty="0">
              <a:cs typeface="Segoe UI Semilight"/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2740D145-CDC6-5487-5DBC-A36ADFC36FEC}"/>
              </a:ext>
            </a:extLst>
          </p:cNvPr>
          <p:cNvSpPr>
            <a:spLocks noGrp="1"/>
          </p:cNvSpPr>
          <p:nvPr/>
        </p:nvSpPr>
        <p:spPr>
          <a:xfrm>
            <a:off x="1274146" y="4269485"/>
            <a:ext cx="3118330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FFFFFF"/>
                </a:solidFill>
                <a:latin typeface="Segoe UI Semilight"/>
                <a:cs typeface="Segoe UI Semilight"/>
              </a:rPr>
              <a:t>Chat Deployment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709C555-1B67-3EB6-FF02-172FACBC2A79}"/>
              </a:ext>
            </a:extLst>
          </p:cNvPr>
          <p:cNvSpPr>
            <a:spLocks noGrp="1"/>
          </p:cNvSpPr>
          <p:nvPr/>
        </p:nvSpPr>
        <p:spPr>
          <a:xfrm>
            <a:off x="7084055" y="4269484"/>
            <a:ext cx="459919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chemeClr val="tx1"/>
                </a:solidFill>
                <a:latin typeface="Segoe UI Semilight"/>
                <a:cs typeface="Segoe UI Semilight"/>
              </a:rPr>
              <a:t>Embedding Deployment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CA039E1-DE47-6CBA-BE84-4D4F228F1DBF}"/>
              </a:ext>
            </a:extLst>
          </p:cNvPr>
          <p:cNvSpPr/>
          <p:nvPr/>
        </p:nvSpPr>
        <p:spPr bwMode="auto">
          <a:xfrm>
            <a:off x="1277194" y="2223829"/>
            <a:ext cx="914399" cy="612647"/>
          </a:xfrm>
          <a:prstGeom prst="wedgeRoundRectCallou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9249A489-8682-04DC-59FB-79D69370897F}"/>
              </a:ext>
            </a:extLst>
          </p:cNvPr>
          <p:cNvSpPr txBox="1">
            <a:spLocks/>
          </p:cNvSpPr>
          <p:nvPr/>
        </p:nvSpPr>
        <p:spPr>
          <a:xfrm>
            <a:off x="3097108" y="3235744"/>
            <a:ext cx="586453" cy="921892"/>
          </a:xfrm>
        </p:spPr>
        <p:txBody>
          <a:bodyPr lIns="91440" tIns="45720" rIns="91440" bIns="4572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FFFFFF"/>
                </a:solidFill>
              </a:rPr>
              <a:t>Hi</a:t>
            </a:r>
            <a:endParaRPr lang="en-US" dirty="0">
              <a:solidFill>
                <a:srgbClr val="FFFFFF"/>
              </a:solidFill>
              <a:cs typeface="Segoe UI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4F369A5-70C5-9EC2-7E92-E9A70BA4F629}"/>
              </a:ext>
            </a:extLst>
          </p:cNvPr>
          <p:cNvSpPr/>
          <p:nvPr/>
        </p:nvSpPr>
        <p:spPr bwMode="auto">
          <a:xfrm>
            <a:off x="3389573" y="2619297"/>
            <a:ext cx="914399" cy="612647"/>
          </a:xfrm>
          <a:prstGeom prst="wedgeRoundRectCallou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96898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DBC3F7-312A-0506-6429-DD2F3C8A0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1"/>
                </a:solidFill>
                <a:cs typeface="Segoe UI"/>
              </a:rPr>
              <a:t>LangChain</a:t>
            </a:r>
            <a:endParaRPr lang="en-US"/>
          </a:p>
        </p:txBody>
      </p:sp>
      <p:pic>
        <p:nvPicPr>
          <p:cNvPr id="4" name="Picture 3" descr="NuGet Gallery | LangChain 0.15.0">
            <a:extLst>
              <a:ext uri="{FF2B5EF4-FFF2-40B4-BE49-F238E27FC236}">
                <a16:creationId xmlns:a16="http://schemas.microsoft.com/office/drawing/2014/main" id="{53F079B4-63AC-81CF-D6E8-8A02D29E8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8881" y="3735729"/>
            <a:ext cx="2743200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80273B-5947-47BC-56B8-3E2298ADFD25}"/>
              </a:ext>
            </a:extLst>
          </p:cNvPr>
          <p:cNvSpPr txBox="1"/>
          <p:nvPr/>
        </p:nvSpPr>
        <p:spPr>
          <a:xfrm>
            <a:off x="587828" y="1139371"/>
            <a:ext cx="8265885" cy="33855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A framework for developing applications powered by language models (LLMs), combining LangChain with Azure Cosmos DB for MongoDB for </a:t>
            </a:r>
            <a:r>
              <a:rPr lang="en-US" sz="2000" b="1">
                <a:ea typeface="+mn-lt"/>
                <a:cs typeface="+mn-lt"/>
              </a:rPr>
              <a:t>data storage and retrieval</a:t>
            </a:r>
            <a:r>
              <a:rPr lang="en-US" sz="2000">
                <a:ea typeface="+mn-lt"/>
                <a:cs typeface="+mn-lt"/>
              </a:rPr>
              <a:t>, while also providing </a:t>
            </a:r>
            <a:r>
              <a:rPr lang="en-US" sz="2000" b="1">
                <a:ea typeface="+mn-lt"/>
                <a:cs typeface="+mn-lt"/>
              </a:rPr>
              <a:t>real-time insights</a:t>
            </a:r>
            <a:r>
              <a:rPr lang="en-US" sz="2000">
                <a:ea typeface="+mn-lt"/>
                <a:cs typeface="+mn-lt"/>
              </a:rPr>
              <a:t> </a:t>
            </a:r>
          </a:p>
          <a:p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b="1" dirty="0">
                <a:ea typeface="+mn-lt"/>
                <a:cs typeface="+mn-lt"/>
              </a:rPr>
              <a:t>Key Features</a:t>
            </a:r>
            <a:r>
              <a:rPr lang="en-US" sz="2000" dirty="0">
                <a:ea typeface="+mn-lt"/>
                <a:cs typeface="+mn-lt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Supports dynamic data retrieval via APIs or databases.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Framework for orchestrating LLM calls with business logic.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Seamless integration with external data sources for fine-tuning LLM results.</a:t>
            </a:r>
            <a:endParaRPr lang="en-US">
              <a:ea typeface="+mn-lt"/>
              <a:cs typeface="+mn-lt"/>
            </a:endParaRPr>
          </a:p>
          <a:p>
            <a:endParaRPr lang="en-US" sz="2000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207668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>
                <a:solidFill>
                  <a:schemeClr val="accent1"/>
                </a:solidFill>
                <a:cs typeface="Segoe UI Semibold"/>
              </a:rPr>
              <a:t>vCore-based </a:t>
            </a:r>
            <a:r>
              <a:rPr lang="en-US" b="0" kern="120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 Semibold"/>
              </a:rPr>
              <a:t>Azure Cosmos DB for</a:t>
            </a:r>
            <a:r>
              <a:rPr lang="en-US">
                <a:solidFill>
                  <a:schemeClr val="accent1"/>
                </a:solidFill>
                <a:cs typeface="Segoe UI Semibold"/>
              </a:rPr>
              <a:t> </a:t>
            </a:r>
            <a:r>
              <a:rPr lang="en-US" b="0" kern="1200" cap="none" spc="-5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 Semibold"/>
              </a:rPr>
              <a:t>MongoDB</a:t>
            </a:r>
            <a:r>
              <a:rPr lang="en-US">
                <a:solidFill>
                  <a:schemeClr val="accent1"/>
                </a:solidFill>
                <a:cs typeface="Segoe UI Semibold"/>
              </a:rPr>
              <a:t> </a:t>
            </a:r>
            <a:endParaRPr lang="en-US">
              <a:solidFill>
                <a:srgbClr val="000000"/>
              </a:solidFill>
              <a:cs typeface="Segoe UI Semibold"/>
            </a:endParaRPr>
          </a:p>
          <a:p>
            <a:endParaRPr lang="en-US" b="0" kern="1200" cap="none" spc="-50" baseline="0">
              <a:ln w="3175">
                <a:noFill/>
              </a:ln>
              <a:effectLst/>
              <a:latin typeface="+mj-lt"/>
              <a:cs typeface="Segoe UI" pitchFamily="34" charset="0"/>
            </a:endParaRP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7477978A-55EC-0DA3-1A07-8DADB81AA3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2143531"/>
            <a:ext cx="3264408" cy="387798"/>
          </a:xfrm>
        </p:spPr>
        <p:txBody>
          <a:bodyPr/>
          <a:lstStyle/>
          <a:p>
            <a:pPr algn="ctr">
              <a:lnSpc>
                <a:spcPct val="90000"/>
              </a:lnSpc>
              <a:spcBef>
                <a:spcPct val="20000"/>
              </a:spcBef>
            </a:pPr>
            <a:r>
              <a:rPr lang="en-US" sz="2800" b="1">
                <a:latin typeface="Segoe UI"/>
                <a:cs typeface="Segoe UI"/>
              </a:rPr>
              <a:t>AI Ready</a:t>
            </a:r>
            <a:endParaRPr lang="en-US" sz="2800">
              <a:latin typeface="Segoe UI"/>
              <a:cs typeface="Segoe UI"/>
            </a:endParaRP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04BA29A-D37E-62C3-7FF4-5F7FD64E2E7B}"/>
              </a:ext>
            </a:extLst>
          </p:cNvPr>
          <p:cNvSpPr txBox="1">
            <a:spLocks/>
          </p:cNvSpPr>
          <p:nvPr/>
        </p:nvSpPr>
        <p:spPr>
          <a:xfrm>
            <a:off x="585217" y="2958222"/>
            <a:ext cx="3263900" cy="3095625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lnSpc>
                <a:spcPct val="90000"/>
              </a:lnSpc>
              <a:buNone/>
            </a:pPr>
            <a:r>
              <a:rPr lang="en-US"/>
              <a:t>Native filtered-Vector Search, including HNSW and IVF</a:t>
            </a:r>
            <a:endParaRPr lang="en-US">
              <a:cs typeface="Segoe UI"/>
            </a:endParaRPr>
          </a:p>
          <a:p>
            <a:pPr marL="0" lvl="1" indent="0" algn="ctr">
              <a:lnSpc>
                <a:spcPct val="90000"/>
              </a:lnSpc>
              <a:buNone/>
            </a:pPr>
            <a:r>
              <a:rPr lang="en-US"/>
              <a:t>Plugins: </a:t>
            </a:r>
            <a:r>
              <a:rPr lang="en-US" err="1"/>
              <a:t>LangChain</a:t>
            </a:r>
            <a:r>
              <a:rPr lang="en-US"/>
              <a:t>, Semantic Kernel, and </a:t>
            </a:r>
            <a:r>
              <a:rPr lang="en-US" err="1"/>
              <a:t>LlamaIndex</a:t>
            </a:r>
            <a:r>
              <a:rPr lang="en-US"/>
              <a:t> </a:t>
            </a:r>
            <a:endParaRPr lang="en-US">
              <a:cs typeface="Segoe UI"/>
            </a:endParaRPr>
          </a:p>
          <a:p>
            <a:pPr marL="0" lvl="1" indent="0" algn="ctr">
              <a:lnSpc>
                <a:spcPct val="90000"/>
              </a:lnSpc>
              <a:buNone/>
            </a:pPr>
            <a:r>
              <a:rPr lang="en-US"/>
              <a:t>Integration with Azure OpenAI Studio, Azure AI Studio</a:t>
            </a:r>
            <a:endParaRPr lang="en-US">
              <a:cs typeface="Segoe UI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B5021A8E-A228-4C07-EB73-E6891ADB5AB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2094893"/>
            <a:ext cx="3264408" cy="430887"/>
          </a:xfrm>
        </p:spPr>
        <p:txBody>
          <a:bodyPr/>
          <a:lstStyle/>
          <a:p>
            <a:pPr algn="ctr"/>
            <a:r>
              <a:rPr lang="en-US" sz="2800" b="1">
                <a:latin typeface="Segoe UI"/>
                <a:cs typeface="Segoe UI"/>
              </a:rPr>
              <a:t>New Additions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4463796" y="2951582"/>
            <a:ext cx="3263900" cy="3101975"/>
          </a:xfrm>
        </p:spPr>
        <p:txBody>
          <a:bodyPr vert="horz" wrap="square" lIns="0" tIns="0" rIns="0" bIns="0" rtlCol="0" anchor="t">
            <a:normAutofit/>
          </a:bodyPr>
          <a:lstStyle/>
          <a:p>
            <a:pPr marL="228600" lvl="1" indent="0" algn="ctr">
              <a:buNone/>
            </a:pPr>
            <a:r>
              <a:rPr lang="en-US" sz="2000"/>
              <a:t>Free tier w/ 32GB storage </a:t>
            </a:r>
            <a:endParaRPr lang="en-US" sz="2000">
              <a:cs typeface="Segoe UI"/>
            </a:endParaRPr>
          </a:p>
          <a:p>
            <a:pPr marL="228600" lvl="1" indent="0" algn="ctr">
              <a:buNone/>
            </a:pPr>
            <a:r>
              <a:rPr lang="en-US" sz="2000"/>
              <a:t>Private link - GA</a:t>
            </a:r>
            <a:endParaRPr lang="en-US" sz="2000">
              <a:cs typeface="Segoe UI"/>
            </a:endParaRPr>
          </a:p>
          <a:p>
            <a:pPr marL="228600" lvl="1" indent="0" algn="ctr">
              <a:buNone/>
            </a:pPr>
            <a:r>
              <a:rPr lang="en-US" sz="2000"/>
              <a:t>Geo-DR </a:t>
            </a:r>
            <a:r>
              <a:rPr lang="en-US" sz="2000">
                <a:ea typeface="+mn-lt"/>
                <a:cs typeface="+mn-lt"/>
              </a:rPr>
              <a:t>Up to 32TB storage per shard (preview)</a:t>
            </a:r>
          </a:p>
          <a:p>
            <a:pPr marL="228600" lvl="1" indent="0" algn="ctr">
              <a:buNone/>
            </a:pPr>
            <a:endParaRPr lang="en-US" sz="1900">
              <a:cs typeface="Segoe UI"/>
            </a:endParaRPr>
          </a:p>
          <a:p>
            <a:pPr marL="228600" lvl="1" indent="0"/>
            <a:endParaRPr lang="en-US" sz="1900">
              <a:cs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C3DAC-62C7-75BF-FE4A-4DDF91E313D7}"/>
              </a:ext>
            </a:extLst>
          </p:cNvPr>
          <p:cNvSpPr txBox="1"/>
          <p:nvPr/>
        </p:nvSpPr>
        <p:spPr>
          <a:xfrm>
            <a:off x="4248652" y="5621168"/>
            <a:ext cx="3685940" cy="677108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/>
          <a:p>
            <a:pPr defTabSz="932742">
              <a:spcAft>
                <a:spcPts val="600"/>
              </a:spcAft>
              <a:buSzPct val="90000"/>
              <a:defRPr/>
            </a:pPr>
            <a:r>
              <a:rPr kumimoji="0" lang="en-US" sz="2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/>
              </a:rPr>
              <a:t>Learn more:</a:t>
            </a:r>
            <a:r>
              <a:rPr lang="en-US" sz="2200" kern="1200" spc="0" baseline="0">
                <a:solidFill>
                  <a:srgbClr val="00B0F0"/>
                </a:solidFill>
                <a:latin typeface="+mj-lt"/>
                <a:ea typeface="+mn-ea"/>
                <a:cs typeface="Segoe UI"/>
              </a:rPr>
              <a:t> </a:t>
            </a:r>
            <a:r>
              <a:rPr lang="en-US" sz="2200" kern="1200" spc="0" baseline="0">
                <a:solidFill>
                  <a:schemeClr val="bg1">
                    <a:lumMod val="25000"/>
                    <a:lumOff val="75000"/>
                  </a:schemeClr>
                </a:solidFill>
                <a:latin typeface="+mj-lt"/>
                <a:ea typeface="+mn-ea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aka.ms/tryvcore</a:t>
            </a:r>
            <a:endParaRPr lang="en-US" sz="2200" kern="1200" spc="0" baseline="0">
              <a:solidFill>
                <a:schemeClr val="bg1">
                  <a:lumMod val="25000"/>
                  <a:lumOff val="75000"/>
                </a:schemeClr>
              </a:solidFill>
              <a:latin typeface="+mj-lt"/>
              <a:cs typeface="Segoe UI"/>
            </a:endParaRP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9D28C154-8F6B-BA94-4D64-846722B6F2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958222"/>
            <a:ext cx="3263900" cy="1415772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228600" lvl="1" indent="0" algn="ctr">
              <a:buNone/>
            </a:pPr>
            <a:r>
              <a:rPr lang="en-US" sz="2000" dirty="0">
                <a:ea typeface="+mn-lt"/>
                <a:cs typeface="+mn-lt"/>
              </a:rPr>
              <a:t>MongoDB v7 Support</a:t>
            </a:r>
            <a:endParaRPr lang="en-US" dirty="0"/>
          </a:p>
          <a:p>
            <a:pPr marL="228600" lvl="1" indent="0" algn="ctr">
              <a:buNone/>
            </a:pPr>
            <a:r>
              <a:rPr lang="en-US" sz="2000" dirty="0" err="1"/>
              <a:t>Autoscale</a:t>
            </a:r>
            <a:r>
              <a:rPr lang="en-US" sz="2000" dirty="0"/>
              <a:t> </a:t>
            </a:r>
            <a:endParaRPr lang="en-US" sz="2000" dirty="0">
              <a:cs typeface="Segoe UI"/>
            </a:endParaRPr>
          </a:p>
          <a:p>
            <a:pPr marL="228600" lvl="1" indent="0" algn="ctr">
              <a:buNone/>
            </a:pPr>
            <a:r>
              <a:rPr lang="en-US" sz="2000"/>
              <a:t>Embedding generation</a:t>
            </a:r>
            <a:endParaRPr lang="en-US" sz="2000">
              <a:cs typeface="Segoe UI"/>
            </a:endParaRPr>
          </a:p>
          <a:p>
            <a:pPr marL="228600" lvl="1" indent="0" algn="ctr">
              <a:buNone/>
            </a:pPr>
            <a:r>
              <a:rPr lang="en-US" sz="2000" dirty="0" err="1">
                <a:cs typeface="Segoe UI"/>
              </a:rPr>
              <a:t>DiskANN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13E1538-FB5F-1916-5F09-BE55A290E420}"/>
              </a:ext>
            </a:extLst>
          </p:cNvPr>
          <p:cNvSpPr txBox="1">
            <a:spLocks/>
          </p:cNvSpPr>
          <p:nvPr/>
        </p:nvSpPr>
        <p:spPr>
          <a:xfrm>
            <a:off x="8345132" y="2101378"/>
            <a:ext cx="3264408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latin typeface="Segoe UI"/>
                <a:cs typeface="Segoe UI"/>
              </a:rPr>
              <a:t>Coming soon</a:t>
            </a:r>
            <a:endParaRPr lang="en-US" sz="2800" b="1"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5558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A1E06-258C-4C8B-0398-B060CC979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ounded Rectangle 95">
            <a:extLst>
              <a:ext uri="{FF2B5EF4-FFF2-40B4-BE49-F238E27FC236}">
                <a16:creationId xmlns:a16="http://schemas.microsoft.com/office/drawing/2014/main" id="{7238E3C5-9281-6A9E-7387-B1E9477288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7812" y="1616364"/>
            <a:ext cx="11017249" cy="4586288"/>
          </a:xfrm>
          <a:prstGeom prst="roundRect">
            <a:avLst>
              <a:gd name="adj" fmla="val 2893"/>
            </a:avLst>
          </a:prstGeom>
          <a:ln>
            <a:solidFill>
              <a:schemeClr val="tx1">
                <a:alpha val="2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0" name="Rounded Rectangle 7">
            <a:extLst>
              <a:ext uri="{FF2B5EF4-FFF2-40B4-BE49-F238E27FC236}">
                <a16:creationId xmlns:a16="http://schemas.microsoft.com/office/drawing/2014/main" id="{760090A5-51D6-632E-2BA0-E1AB9E19F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080310" y="2054858"/>
            <a:ext cx="3230248" cy="2214754"/>
          </a:xfrm>
          <a:prstGeom prst="roundRect">
            <a:avLst>
              <a:gd name="adj" fmla="val 2893"/>
            </a:avLst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  <a:scene3d>
            <a:camera prst="perspectiveLeft" fov="2100000">
              <a:rot lat="0" lon="0" rev="0"/>
            </a:camera>
            <a:lightRig rig="threePt" dir="t"/>
          </a:scene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2E88A036-CBE3-6C9D-7AF1-BCDCCB587ED5}"/>
              </a:ext>
            </a:extLst>
          </p:cNvPr>
          <p:cNvSpPr txBox="1">
            <a:spLocks/>
          </p:cNvSpPr>
          <p:nvPr/>
        </p:nvSpPr>
        <p:spPr>
          <a:xfrm>
            <a:off x="588963" y="457200"/>
            <a:ext cx="1101725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3600" b="1" i="0" u="none" strike="noStrike" kern="1200" cap="none" spc="0" normalizeH="0" baseline="0" noProof="0" dirty="0">
                <a:ln w="3175">
                  <a:noFill/>
                </a:ln>
                <a:gradFill flip="none" rotWithShape="1">
                  <a:gsLst>
                    <a:gs pos="0">
                      <a:srgbClr val="0078D4"/>
                    </a:gs>
                    <a:gs pos="100000">
                      <a:srgbClr val="31BBEE"/>
                    </a:gs>
                  </a:gsLst>
                  <a:lin ang="13500000" scaled="1"/>
                  <a:tileRect/>
                </a:gradFill>
                <a:effectLst/>
                <a:uLnTx/>
                <a:uFillTx/>
                <a:latin typeface="Segoe UI Semibold"/>
                <a:ea typeface="+mn-ea"/>
                <a:cs typeface="Segoe UI"/>
              </a:rPr>
              <a:t>Retrieval Augmented Generation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E4C784-CADA-3C19-3DA9-F28D4913FBFE}"/>
              </a:ext>
            </a:extLst>
          </p:cNvPr>
          <p:cNvSpPr txBox="1"/>
          <p:nvPr/>
        </p:nvSpPr>
        <p:spPr>
          <a:xfrm>
            <a:off x="8283003" y="2243446"/>
            <a:ext cx="284798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buFont typeface="Arial" panose="020B0604020202020204" pitchFamily="34" charset="0"/>
              <a:buChar char="•"/>
              <a:defRPr sz="1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Grounding the searches with vector data seamlessly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Support large Knowledge bases for ingestion and retrieval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Semantic caching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400" kern="0" dirty="0">
                <a:solidFill>
                  <a:srgbClr val="FFFFFF"/>
                </a:solidFill>
              </a:rPr>
              <a:t>Prompt history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024B5D7D-FF84-675C-B375-973E3BAF6552}"/>
              </a:ext>
            </a:extLst>
          </p:cNvPr>
          <p:cNvSpPr txBox="1">
            <a:spLocks/>
          </p:cNvSpPr>
          <p:nvPr/>
        </p:nvSpPr>
        <p:spPr>
          <a:xfrm>
            <a:off x="588963" y="990301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27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70000">
                      <a:srgbClr val="49C5B1"/>
                    </a:gs>
                    <a:gs pos="0">
                      <a:srgbClr val="8DE971"/>
                    </a:gs>
                  </a:gsLst>
                  <a:path path="circle">
                    <a:fillToRect l="100000" t="100000"/>
                  </a:path>
                </a:gradFill>
                <a:latin typeface="+mj-lt"/>
                <a:ea typeface="+mn-ea"/>
                <a:cs typeface="Segoe UI" panose="020B0502040204020203" pitchFamily="34" charset="0"/>
              </a:defRPr>
            </a:lvl1pPr>
            <a:lvl2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1270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Empower LLMs with Operational Data context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B5E54080-40DF-729B-75A9-6647B430962F}"/>
              </a:ext>
            </a:extLst>
          </p:cNvPr>
          <p:cNvCxnSpPr>
            <a:cxnSpLocks/>
          </p:cNvCxnSpPr>
          <p:nvPr/>
        </p:nvCxnSpPr>
        <p:spPr>
          <a:xfrm flipH="1">
            <a:off x="8065315" y="5766017"/>
            <a:ext cx="1206580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C2B9307B-3285-8A12-468D-EBD57B54304B}"/>
              </a:ext>
            </a:extLst>
          </p:cNvPr>
          <p:cNvCxnSpPr>
            <a:cxnSpLocks/>
          </p:cNvCxnSpPr>
          <p:nvPr/>
        </p:nvCxnSpPr>
        <p:spPr>
          <a:xfrm flipV="1">
            <a:off x="6386289" y="3097641"/>
            <a:ext cx="0" cy="633537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6DF8C46-F863-4E9F-D059-D5086922E4A5}"/>
              </a:ext>
            </a:extLst>
          </p:cNvPr>
          <p:cNvCxnSpPr>
            <a:cxnSpLocks/>
          </p:cNvCxnSpPr>
          <p:nvPr/>
        </p:nvCxnSpPr>
        <p:spPr>
          <a:xfrm>
            <a:off x="6085427" y="3160002"/>
            <a:ext cx="0" cy="633537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158FDF7-2895-4979-26E3-EFC844380F63}"/>
              </a:ext>
            </a:extLst>
          </p:cNvPr>
          <p:cNvCxnSpPr>
            <a:cxnSpLocks/>
          </p:cNvCxnSpPr>
          <p:nvPr/>
        </p:nvCxnSpPr>
        <p:spPr>
          <a:xfrm>
            <a:off x="4479326" y="5134592"/>
            <a:ext cx="1250687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26" name="Graphic 14">
            <a:extLst>
              <a:ext uri="{FF2B5EF4-FFF2-40B4-BE49-F238E27FC236}">
                <a16:creationId xmlns:a16="http://schemas.microsoft.com/office/drawing/2014/main" id="{EEED51C9-6ADC-6531-033F-1B421E575BED}"/>
              </a:ext>
            </a:extLst>
          </p:cNvPr>
          <p:cNvSpPr/>
          <p:nvPr/>
        </p:nvSpPr>
        <p:spPr>
          <a:xfrm>
            <a:off x="9346721" y="5191545"/>
            <a:ext cx="787803" cy="787801"/>
          </a:xfrm>
          <a:custGeom>
            <a:avLst/>
            <a:gdLst>
              <a:gd name="connsiteX0" fmla="*/ 147599 w 199986"/>
              <a:gd name="connsiteY0" fmla="*/ 95212 h 199986"/>
              <a:gd name="connsiteX1" fmla="*/ 199987 w 199986"/>
              <a:gd name="connsiteY1" fmla="*/ 147599 h 199986"/>
              <a:gd name="connsiteX2" fmla="*/ 147599 w 199986"/>
              <a:gd name="connsiteY2" fmla="*/ 199987 h 199986"/>
              <a:gd name="connsiteX3" fmla="*/ 95212 w 199986"/>
              <a:gd name="connsiteY3" fmla="*/ 147599 h 199986"/>
              <a:gd name="connsiteX4" fmla="*/ 147599 w 199986"/>
              <a:gd name="connsiteY4" fmla="*/ 95212 h 199986"/>
              <a:gd name="connsiteX5" fmla="*/ 95421 w 199986"/>
              <a:gd name="connsiteY5" fmla="*/ 114262 h 199986"/>
              <a:gd name="connsiteX6" fmla="*/ 85687 w 199986"/>
              <a:gd name="connsiteY6" fmla="*/ 147599 h 199986"/>
              <a:gd name="connsiteX7" fmla="*/ 100851 w 199986"/>
              <a:gd name="connsiteY7" fmla="*/ 188185 h 199986"/>
              <a:gd name="connsiteX8" fmla="*/ 76162 w 199986"/>
              <a:gd name="connsiteY8" fmla="*/ 190471 h 199986"/>
              <a:gd name="connsiteX9" fmla="*/ 4858 w 199986"/>
              <a:gd name="connsiteY9" fmla="*/ 159639 h 199986"/>
              <a:gd name="connsiteX10" fmla="*/ 0 w 199986"/>
              <a:gd name="connsiteY10" fmla="*/ 144447 h 199986"/>
              <a:gd name="connsiteX11" fmla="*/ 0 w 199986"/>
              <a:gd name="connsiteY11" fmla="*/ 135684 h 199986"/>
              <a:gd name="connsiteX12" fmla="*/ 21412 w 199986"/>
              <a:gd name="connsiteY12" fmla="*/ 114252 h 199986"/>
              <a:gd name="connsiteX13" fmla="*/ 21422 w 199986"/>
              <a:gd name="connsiteY13" fmla="*/ 114252 h 199986"/>
              <a:gd name="connsiteX14" fmla="*/ 95431 w 199986"/>
              <a:gd name="connsiteY14" fmla="*/ 114252 h 199986"/>
              <a:gd name="connsiteX15" fmla="*/ 122396 w 199986"/>
              <a:gd name="connsiteY15" fmla="*/ 144228 h 199986"/>
              <a:gd name="connsiteX16" fmla="*/ 115662 w 199986"/>
              <a:gd name="connsiteY16" fmla="*/ 144345 h 199986"/>
              <a:gd name="connsiteX17" fmla="*/ 115662 w 199986"/>
              <a:gd name="connsiteY17" fmla="*/ 150962 h 199986"/>
              <a:gd name="connsiteX18" fmla="*/ 134712 w 199986"/>
              <a:gd name="connsiteY18" fmla="*/ 170012 h 199986"/>
              <a:gd name="connsiteX19" fmla="*/ 141446 w 199986"/>
              <a:gd name="connsiteY19" fmla="*/ 170012 h 199986"/>
              <a:gd name="connsiteX20" fmla="*/ 179546 w 199986"/>
              <a:gd name="connsiteY20" fmla="*/ 131912 h 199986"/>
              <a:gd name="connsiteX21" fmla="*/ 179429 w 199986"/>
              <a:gd name="connsiteY21" fmla="*/ 125178 h 199986"/>
              <a:gd name="connsiteX22" fmla="*/ 172812 w 199986"/>
              <a:gd name="connsiteY22" fmla="*/ 125178 h 199986"/>
              <a:gd name="connsiteX23" fmla="*/ 138074 w 199986"/>
              <a:gd name="connsiteY23" fmla="*/ 159915 h 199986"/>
              <a:gd name="connsiteX24" fmla="*/ 122396 w 199986"/>
              <a:gd name="connsiteY24" fmla="*/ 144228 h 199986"/>
              <a:gd name="connsiteX25" fmla="*/ 76162 w 199986"/>
              <a:gd name="connsiteY25" fmla="*/ 0 h 199986"/>
              <a:gd name="connsiteX26" fmla="*/ 123787 w 199986"/>
              <a:gd name="connsiteY26" fmla="*/ 47625 h 199986"/>
              <a:gd name="connsiteX27" fmla="*/ 76162 w 199986"/>
              <a:gd name="connsiteY27" fmla="*/ 95250 h 199986"/>
              <a:gd name="connsiteX28" fmla="*/ 28537 w 199986"/>
              <a:gd name="connsiteY28" fmla="*/ 47625 h 199986"/>
              <a:gd name="connsiteX29" fmla="*/ 76162 w 199986"/>
              <a:gd name="connsiteY29" fmla="*/ 0 h 199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99986" h="199986">
                <a:moveTo>
                  <a:pt x="147599" y="95212"/>
                </a:moveTo>
                <a:cubicBezTo>
                  <a:pt x="176533" y="95212"/>
                  <a:pt x="199987" y="118666"/>
                  <a:pt x="199987" y="147599"/>
                </a:cubicBezTo>
                <a:cubicBezTo>
                  <a:pt x="199987" y="176533"/>
                  <a:pt x="176533" y="199987"/>
                  <a:pt x="147599" y="199987"/>
                </a:cubicBezTo>
                <a:cubicBezTo>
                  <a:pt x="118666" y="199987"/>
                  <a:pt x="95212" y="176533"/>
                  <a:pt x="95212" y="147599"/>
                </a:cubicBezTo>
                <a:cubicBezTo>
                  <a:pt x="95212" y="118666"/>
                  <a:pt x="118666" y="95212"/>
                  <a:pt x="147599" y="95212"/>
                </a:cubicBezTo>
                <a:close/>
                <a:moveTo>
                  <a:pt x="95421" y="114262"/>
                </a:moveTo>
                <a:cubicBezTo>
                  <a:pt x="89047" y="124212"/>
                  <a:pt x="85669" y="135784"/>
                  <a:pt x="85687" y="147599"/>
                </a:cubicBezTo>
                <a:cubicBezTo>
                  <a:pt x="85687" y="163125"/>
                  <a:pt x="91402" y="177317"/>
                  <a:pt x="100851" y="188185"/>
                </a:cubicBezTo>
                <a:cubicBezTo>
                  <a:pt x="93269" y="189709"/>
                  <a:pt x="85039" y="190471"/>
                  <a:pt x="76162" y="190471"/>
                </a:cubicBezTo>
                <a:cubicBezTo>
                  <a:pt x="43586" y="190471"/>
                  <a:pt x="19545" y="180261"/>
                  <a:pt x="4858" y="159639"/>
                </a:cubicBezTo>
                <a:cubicBezTo>
                  <a:pt x="1699" y="155203"/>
                  <a:pt x="1" y="149893"/>
                  <a:pt x="0" y="144447"/>
                </a:cubicBezTo>
                <a:lnTo>
                  <a:pt x="0" y="135684"/>
                </a:lnTo>
                <a:cubicBezTo>
                  <a:pt x="-5" y="123853"/>
                  <a:pt x="9581" y="114258"/>
                  <a:pt x="21412" y="114252"/>
                </a:cubicBezTo>
                <a:cubicBezTo>
                  <a:pt x="21415" y="114252"/>
                  <a:pt x="21419" y="114252"/>
                  <a:pt x="21422" y="114252"/>
                </a:cubicBezTo>
                <a:lnTo>
                  <a:pt x="95431" y="114252"/>
                </a:lnTo>
                <a:close/>
                <a:moveTo>
                  <a:pt x="122396" y="144228"/>
                </a:moveTo>
                <a:cubicBezTo>
                  <a:pt x="120505" y="142401"/>
                  <a:pt x="117489" y="142453"/>
                  <a:pt x="115662" y="144345"/>
                </a:cubicBezTo>
                <a:cubicBezTo>
                  <a:pt x="113880" y="146191"/>
                  <a:pt x="113880" y="149116"/>
                  <a:pt x="115662" y="150962"/>
                </a:cubicBezTo>
                <a:lnTo>
                  <a:pt x="134712" y="170012"/>
                </a:lnTo>
                <a:cubicBezTo>
                  <a:pt x="136571" y="171871"/>
                  <a:pt x="139586" y="171871"/>
                  <a:pt x="141446" y="170012"/>
                </a:cubicBezTo>
                <a:lnTo>
                  <a:pt x="179546" y="131912"/>
                </a:lnTo>
                <a:cubicBezTo>
                  <a:pt x="181373" y="130020"/>
                  <a:pt x="181321" y="127004"/>
                  <a:pt x="179429" y="125178"/>
                </a:cubicBezTo>
                <a:cubicBezTo>
                  <a:pt x="177583" y="123395"/>
                  <a:pt x="174658" y="123395"/>
                  <a:pt x="172812" y="125178"/>
                </a:cubicBezTo>
                <a:lnTo>
                  <a:pt x="138074" y="159915"/>
                </a:lnTo>
                <a:lnTo>
                  <a:pt x="122396" y="144228"/>
                </a:lnTo>
                <a:close/>
                <a:moveTo>
                  <a:pt x="76162" y="0"/>
                </a:moveTo>
                <a:cubicBezTo>
                  <a:pt x="102464" y="0"/>
                  <a:pt x="123787" y="21322"/>
                  <a:pt x="123787" y="47625"/>
                </a:cubicBezTo>
                <a:cubicBezTo>
                  <a:pt x="123787" y="73928"/>
                  <a:pt x="102464" y="95250"/>
                  <a:pt x="76162" y="95250"/>
                </a:cubicBezTo>
                <a:cubicBezTo>
                  <a:pt x="49859" y="95250"/>
                  <a:pt x="28537" y="73928"/>
                  <a:pt x="28537" y="47625"/>
                </a:cubicBezTo>
                <a:cubicBezTo>
                  <a:pt x="28537" y="21322"/>
                  <a:pt x="49859" y="0"/>
                  <a:pt x="76162" y="0"/>
                </a:cubicBezTo>
                <a:close/>
              </a:path>
            </a:pathLst>
          </a:custGeom>
          <a:gradFill flip="none" rotWithShape="1">
            <a:gsLst>
              <a:gs pos="47000">
                <a:srgbClr val="077BE0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40" rIns="0" bIns="45720" anchor="ctr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69540">
                    <a:srgbClr val="091F2C"/>
                  </a:gs>
                  <a:gs pos="41954">
                    <a:srgbClr val="091F2C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EA4C2FBB-202F-F09E-961D-8BBABA4938DE}"/>
              </a:ext>
            </a:extLst>
          </p:cNvPr>
          <p:cNvCxnSpPr>
            <a:cxnSpLocks/>
          </p:cNvCxnSpPr>
          <p:nvPr/>
        </p:nvCxnSpPr>
        <p:spPr>
          <a:xfrm flipH="1">
            <a:off x="4340692" y="2906309"/>
            <a:ext cx="1396906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B58D01C-ABA3-BD75-9E57-D37F27A1B741}"/>
              </a:ext>
            </a:extLst>
          </p:cNvPr>
          <p:cNvCxnSpPr>
            <a:cxnSpLocks/>
          </p:cNvCxnSpPr>
          <p:nvPr/>
        </p:nvCxnSpPr>
        <p:spPr>
          <a:xfrm flipH="1">
            <a:off x="2047638" y="2906309"/>
            <a:ext cx="1250687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3" name="Rounded Rectangle 7">
            <a:extLst>
              <a:ext uri="{FF2B5EF4-FFF2-40B4-BE49-F238E27FC236}">
                <a16:creationId xmlns:a16="http://schemas.microsoft.com/office/drawing/2014/main" id="{E907E82C-643A-4071-F132-4A36CCD9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6888" y="2478043"/>
            <a:ext cx="1036705" cy="619599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46A4413-125D-5694-5405-C0B5B80AD1C1}"/>
              </a:ext>
            </a:extLst>
          </p:cNvPr>
          <p:cNvSpPr/>
          <p:nvPr/>
        </p:nvSpPr>
        <p:spPr>
          <a:xfrm>
            <a:off x="1396576" y="2317579"/>
            <a:ext cx="337330" cy="421746"/>
          </a:xfrm>
          <a:custGeom>
            <a:avLst/>
            <a:gdLst>
              <a:gd name="connsiteX0" fmla="*/ 14316 w 152400"/>
              <a:gd name="connsiteY0" fmla="*/ 25022 h 190538"/>
              <a:gd name="connsiteX1" fmla="*/ 14288 w 152400"/>
              <a:gd name="connsiteY1" fmla="*/ 145294 h 190538"/>
              <a:gd name="connsiteX2" fmla="*/ 45244 w 152400"/>
              <a:gd name="connsiteY2" fmla="*/ 176250 h 190538"/>
              <a:gd name="connsiteX3" fmla="*/ 127311 w 152400"/>
              <a:gd name="connsiteY3" fmla="*/ 176250 h 190538"/>
              <a:gd name="connsiteX4" fmla="*/ 107099 w 152400"/>
              <a:gd name="connsiteY4" fmla="*/ 190538 h 190538"/>
              <a:gd name="connsiteX5" fmla="*/ 45244 w 152400"/>
              <a:gd name="connsiteY5" fmla="*/ 190538 h 190538"/>
              <a:gd name="connsiteX6" fmla="*/ 0 w 152400"/>
              <a:gd name="connsiteY6" fmla="*/ 145294 h 190538"/>
              <a:gd name="connsiteX7" fmla="*/ 0 w 152400"/>
              <a:gd name="connsiteY7" fmla="*/ 45243 h 190538"/>
              <a:gd name="connsiteX8" fmla="*/ 14316 w 152400"/>
              <a:gd name="connsiteY8" fmla="*/ 25022 h 190538"/>
              <a:gd name="connsiteX9" fmla="*/ 100013 w 152400"/>
              <a:gd name="connsiteY9" fmla="*/ 4762 h 190538"/>
              <a:gd name="connsiteX10" fmla="*/ 147638 w 152400"/>
              <a:gd name="connsiteY10" fmla="*/ 52387 h 190538"/>
              <a:gd name="connsiteX11" fmla="*/ 107156 w 152400"/>
              <a:gd name="connsiteY11" fmla="*/ 52387 h 190538"/>
              <a:gd name="connsiteX12" fmla="*/ 100013 w 152400"/>
              <a:gd name="connsiteY12" fmla="*/ 45243 h 190538"/>
              <a:gd name="connsiteX13" fmla="*/ 45243 w 152400"/>
              <a:gd name="connsiteY13" fmla="*/ 0 h 190538"/>
              <a:gd name="connsiteX14" fmla="*/ 85725 w 152400"/>
              <a:gd name="connsiteY14" fmla="*/ 0 h 190538"/>
              <a:gd name="connsiteX15" fmla="*/ 85725 w 152400"/>
              <a:gd name="connsiteY15" fmla="*/ 45244 h 190538"/>
              <a:gd name="connsiteX16" fmla="*/ 107156 w 152400"/>
              <a:gd name="connsiteY16" fmla="*/ 66675 h 190538"/>
              <a:gd name="connsiteX17" fmla="*/ 152400 w 152400"/>
              <a:gd name="connsiteY17" fmla="*/ 66675 h 190538"/>
              <a:gd name="connsiteX18" fmla="*/ 152400 w 152400"/>
              <a:gd name="connsiteY18" fmla="*/ 145256 h 190538"/>
              <a:gd name="connsiteX19" fmla="*/ 130968 w 152400"/>
              <a:gd name="connsiteY19" fmla="*/ 166688 h 190538"/>
              <a:gd name="connsiteX20" fmla="*/ 45243 w 152400"/>
              <a:gd name="connsiteY20" fmla="*/ 166688 h 190538"/>
              <a:gd name="connsiteX21" fmla="*/ 23812 w 152400"/>
              <a:gd name="connsiteY21" fmla="*/ 145256 h 190538"/>
              <a:gd name="connsiteX22" fmla="*/ 23812 w 152400"/>
              <a:gd name="connsiteY22" fmla="*/ 21431 h 190538"/>
              <a:gd name="connsiteX23" fmla="*/ 45243 w 152400"/>
              <a:gd name="connsiteY23" fmla="*/ 0 h 19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2400" h="190538">
                <a:moveTo>
                  <a:pt x="14316" y="25022"/>
                </a:moveTo>
                <a:lnTo>
                  <a:pt x="14288" y="145294"/>
                </a:lnTo>
                <a:cubicBezTo>
                  <a:pt x="14288" y="162390"/>
                  <a:pt x="28147" y="176250"/>
                  <a:pt x="45244" y="176250"/>
                </a:cubicBezTo>
                <a:lnTo>
                  <a:pt x="127311" y="176250"/>
                </a:lnTo>
                <a:cubicBezTo>
                  <a:pt x="124368" y="184575"/>
                  <a:pt x="116434" y="190538"/>
                  <a:pt x="107099" y="190538"/>
                </a:cubicBezTo>
                <a:lnTo>
                  <a:pt x="45244" y="190538"/>
                </a:lnTo>
                <a:cubicBezTo>
                  <a:pt x="20256" y="190538"/>
                  <a:pt x="0" y="170282"/>
                  <a:pt x="0" y="145294"/>
                </a:cubicBezTo>
                <a:lnTo>
                  <a:pt x="0" y="45243"/>
                </a:lnTo>
                <a:cubicBezTo>
                  <a:pt x="0" y="36149"/>
                  <a:pt x="5738" y="28044"/>
                  <a:pt x="14316" y="25022"/>
                </a:cubicBezTo>
                <a:close/>
                <a:moveTo>
                  <a:pt x="100013" y="4762"/>
                </a:moveTo>
                <a:lnTo>
                  <a:pt x="147638" y="52387"/>
                </a:lnTo>
                <a:lnTo>
                  <a:pt x="107156" y="52387"/>
                </a:lnTo>
                <a:cubicBezTo>
                  <a:pt x="103211" y="52387"/>
                  <a:pt x="100013" y="49189"/>
                  <a:pt x="100013" y="45243"/>
                </a:cubicBezTo>
                <a:close/>
                <a:moveTo>
                  <a:pt x="45243" y="0"/>
                </a:moveTo>
                <a:lnTo>
                  <a:pt x="85725" y="0"/>
                </a:lnTo>
                <a:lnTo>
                  <a:pt x="85725" y="45244"/>
                </a:lnTo>
                <a:cubicBezTo>
                  <a:pt x="85725" y="57080"/>
                  <a:pt x="95320" y="66675"/>
                  <a:pt x="107156" y="66675"/>
                </a:cubicBezTo>
                <a:lnTo>
                  <a:pt x="152400" y="66675"/>
                </a:lnTo>
                <a:lnTo>
                  <a:pt x="152400" y="145256"/>
                </a:lnTo>
                <a:cubicBezTo>
                  <a:pt x="152400" y="157092"/>
                  <a:pt x="142804" y="166688"/>
                  <a:pt x="130968" y="166688"/>
                </a:cubicBezTo>
                <a:lnTo>
                  <a:pt x="45243" y="166688"/>
                </a:lnTo>
                <a:cubicBezTo>
                  <a:pt x="33407" y="166688"/>
                  <a:pt x="23812" y="157092"/>
                  <a:pt x="23812" y="145256"/>
                </a:cubicBezTo>
                <a:lnTo>
                  <a:pt x="23812" y="21431"/>
                </a:lnTo>
                <a:cubicBezTo>
                  <a:pt x="23812" y="9595"/>
                  <a:pt x="33407" y="0"/>
                  <a:pt x="45243" y="0"/>
                </a:cubicBezTo>
                <a:close/>
              </a:path>
            </a:pathLst>
          </a:custGeom>
          <a:gradFill flip="none" rotWithShape="1">
            <a:gsLst>
              <a:gs pos="47000">
                <a:srgbClr val="077BE0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40" rIns="0" bIns="45720" anchor="ctr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69540">
                    <a:srgbClr val="091F2C"/>
                  </a:gs>
                  <a:gs pos="41954">
                    <a:srgbClr val="091F2C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EDAFF52-BF91-BB6E-8066-E3B61A3C8001}"/>
              </a:ext>
            </a:extLst>
          </p:cNvPr>
          <p:cNvSpPr/>
          <p:nvPr/>
        </p:nvSpPr>
        <p:spPr bwMode="auto">
          <a:xfrm>
            <a:off x="2579010" y="2405551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39F090-8125-5A18-7E5D-9CF7D43C8AAE}"/>
              </a:ext>
            </a:extLst>
          </p:cNvPr>
          <p:cNvSpPr txBox="1"/>
          <p:nvPr/>
        </p:nvSpPr>
        <p:spPr>
          <a:xfrm>
            <a:off x="1196850" y="2807867"/>
            <a:ext cx="736781" cy="17523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Documents</a:t>
            </a:r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3CDB4F0E-49C4-8539-66CF-1F11B8E1E7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28035" y="2478043"/>
            <a:ext cx="1036705" cy="619599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B99AFCD-7DED-4E5F-8510-031907A18D42}"/>
              </a:ext>
            </a:extLst>
          </p:cNvPr>
          <p:cNvSpPr txBox="1"/>
          <p:nvPr/>
        </p:nvSpPr>
        <p:spPr>
          <a:xfrm>
            <a:off x="3396624" y="2603999"/>
            <a:ext cx="899526" cy="350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 model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BC5B0B1-2CCB-6115-803F-A55137281E7A}"/>
              </a:ext>
            </a:extLst>
          </p:cNvPr>
          <p:cNvSpPr txBox="1"/>
          <p:nvPr/>
        </p:nvSpPr>
        <p:spPr>
          <a:xfrm>
            <a:off x="2186272" y="2646086"/>
            <a:ext cx="994698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Chunked docs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6871DE6-2314-522A-916F-BD1EC3678C0B}"/>
              </a:ext>
            </a:extLst>
          </p:cNvPr>
          <p:cNvSpPr/>
          <p:nvPr/>
        </p:nvSpPr>
        <p:spPr bwMode="auto">
          <a:xfrm>
            <a:off x="4872063" y="2405551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2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598033E-7466-203B-E270-1F434A100859}"/>
              </a:ext>
            </a:extLst>
          </p:cNvPr>
          <p:cNvSpPr txBox="1"/>
          <p:nvPr/>
        </p:nvSpPr>
        <p:spPr>
          <a:xfrm>
            <a:off x="4479326" y="2646086"/>
            <a:ext cx="994698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embeddings</a:t>
            </a:r>
          </a:p>
        </p:txBody>
      </p:sp>
      <p:sp>
        <p:nvSpPr>
          <p:cNvPr id="51" name="Rounded Rectangle 7">
            <a:extLst>
              <a:ext uri="{FF2B5EF4-FFF2-40B4-BE49-F238E27FC236}">
                <a16:creationId xmlns:a16="http://schemas.microsoft.com/office/drawing/2014/main" id="{D17F98AA-6FC2-28E7-DE78-C3C52369F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81924" y="2478043"/>
            <a:ext cx="2003884" cy="619599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9EA21FF-6455-94AC-60EB-53BAE2608A64}"/>
              </a:ext>
            </a:extLst>
          </p:cNvPr>
          <p:cNvCxnSpPr>
            <a:cxnSpLocks/>
          </p:cNvCxnSpPr>
          <p:nvPr/>
        </p:nvCxnSpPr>
        <p:spPr>
          <a:xfrm flipH="1">
            <a:off x="4340692" y="4230241"/>
            <a:ext cx="1250687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5D303F25-6D5F-C482-53DE-A6A994E85251}"/>
              </a:ext>
            </a:extLst>
          </p:cNvPr>
          <p:cNvCxnSpPr>
            <a:cxnSpLocks/>
          </p:cNvCxnSpPr>
          <p:nvPr/>
        </p:nvCxnSpPr>
        <p:spPr>
          <a:xfrm flipH="1">
            <a:off x="2047638" y="4230241"/>
            <a:ext cx="1250687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59" name="Rounded Rectangle 7">
            <a:extLst>
              <a:ext uri="{FF2B5EF4-FFF2-40B4-BE49-F238E27FC236}">
                <a16:creationId xmlns:a16="http://schemas.microsoft.com/office/drawing/2014/main" id="{3283BC35-4F2B-4CA9-B0DE-1F88515D6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6888" y="3801975"/>
            <a:ext cx="1036705" cy="780335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D239EC5-E630-18FE-4099-CC30DF9603C8}"/>
              </a:ext>
            </a:extLst>
          </p:cNvPr>
          <p:cNvSpPr/>
          <p:nvPr/>
        </p:nvSpPr>
        <p:spPr bwMode="auto">
          <a:xfrm>
            <a:off x="2579010" y="3729483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3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F34F324-373C-C99A-7836-C09F6352B328}"/>
              </a:ext>
            </a:extLst>
          </p:cNvPr>
          <p:cNvSpPr txBox="1"/>
          <p:nvPr/>
        </p:nvSpPr>
        <p:spPr>
          <a:xfrm>
            <a:off x="1075046" y="4084032"/>
            <a:ext cx="980388" cy="382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“Create a quiz with 10 questions based on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xyz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data”</a:t>
            </a:r>
          </a:p>
        </p:txBody>
      </p:sp>
      <p:sp>
        <p:nvSpPr>
          <p:cNvPr id="63" name="Rounded Rectangle 7">
            <a:extLst>
              <a:ext uri="{FF2B5EF4-FFF2-40B4-BE49-F238E27FC236}">
                <a16:creationId xmlns:a16="http://schemas.microsoft.com/office/drawing/2014/main" id="{87FD99EC-67C5-66ED-04C7-4BBD66D6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28035" y="3801975"/>
            <a:ext cx="1036705" cy="780335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F5CD3B2-12D2-9D87-CDEB-8FCF43AB94B9}"/>
              </a:ext>
            </a:extLst>
          </p:cNvPr>
          <p:cNvSpPr txBox="1"/>
          <p:nvPr/>
        </p:nvSpPr>
        <p:spPr>
          <a:xfrm>
            <a:off x="3396624" y="4008300"/>
            <a:ext cx="899526" cy="3504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Embedding model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E262D20-85F7-F5AA-85D4-0D676AFC7BF9}"/>
              </a:ext>
            </a:extLst>
          </p:cNvPr>
          <p:cNvSpPr txBox="1"/>
          <p:nvPr/>
        </p:nvSpPr>
        <p:spPr>
          <a:xfrm>
            <a:off x="2186272" y="3970018"/>
            <a:ext cx="994698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User query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7B2558E-B839-F94D-05D7-DD0598370C6A}"/>
              </a:ext>
            </a:extLst>
          </p:cNvPr>
          <p:cNvSpPr/>
          <p:nvPr/>
        </p:nvSpPr>
        <p:spPr bwMode="auto">
          <a:xfrm>
            <a:off x="4872063" y="3729483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4E9C5739-6D8A-2CD5-8A08-F89335974851}"/>
              </a:ext>
            </a:extLst>
          </p:cNvPr>
          <p:cNvSpPr txBox="1"/>
          <p:nvPr/>
        </p:nvSpPr>
        <p:spPr>
          <a:xfrm>
            <a:off x="4370532" y="3970018"/>
            <a:ext cx="1212287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Vectorized prompt</a:t>
            </a: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3F8E94BB-0352-D7F6-3E4A-EC0EFE59682A}"/>
              </a:ext>
            </a:extLst>
          </p:cNvPr>
          <p:cNvSpPr/>
          <p:nvPr/>
        </p:nvSpPr>
        <p:spPr>
          <a:xfrm>
            <a:off x="1343934" y="3562535"/>
            <a:ext cx="486096" cy="462009"/>
          </a:xfrm>
          <a:custGeom>
            <a:avLst/>
            <a:gdLst>
              <a:gd name="connsiteX0" fmla="*/ 83344 w 190500"/>
              <a:gd name="connsiteY0" fmla="*/ 114300 h 181060"/>
              <a:gd name="connsiteX1" fmla="*/ 104775 w 190500"/>
              <a:gd name="connsiteY1" fmla="*/ 135731 h 181060"/>
              <a:gd name="connsiteX2" fmla="*/ 104775 w 190500"/>
              <a:gd name="connsiteY2" fmla="*/ 150038 h 181060"/>
              <a:gd name="connsiteX3" fmla="*/ 104699 w 190500"/>
              <a:gd name="connsiteY3" fmla="*/ 151067 h 181060"/>
              <a:gd name="connsiteX4" fmla="*/ 53026 w 190500"/>
              <a:gd name="connsiteY4" fmla="*/ 181061 h 181060"/>
              <a:gd name="connsiteX5" fmla="*/ 133 w 190500"/>
              <a:gd name="connsiteY5" fmla="*/ 151419 h 181060"/>
              <a:gd name="connsiteX6" fmla="*/ 0 w 190500"/>
              <a:gd name="connsiteY6" fmla="*/ 150019 h 181060"/>
              <a:gd name="connsiteX7" fmla="*/ 0 w 190500"/>
              <a:gd name="connsiteY7" fmla="*/ 135731 h 181060"/>
              <a:gd name="connsiteX8" fmla="*/ 21431 w 190500"/>
              <a:gd name="connsiteY8" fmla="*/ 114300 h 181060"/>
              <a:gd name="connsiteX9" fmla="*/ 83344 w 190500"/>
              <a:gd name="connsiteY9" fmla="*/ 114300 h 181060"/>
              <a:gd name="connsiteX10" fmla="*/ 52388 w 190500"/>
              <a:gd name="connsiteY10" fmla="*/ 38100 h 181060"/>
              <a:gd name="connsiteX11" fmla="*/ 85725 w 190500"/>
              <a:gd name="connsiteY11" fmla="*/ 71438 h 181060"/>
              <a:gd name="connsiteX12" fmla="*/ 52388 w 190500"/>
              <a:gd name="connsiteY12" fmla="*/ 104775 h 181060"/>
              <a:gd name="connsiteX13" fmla="*/ 19050 w 190500"/>
              <a:gd name="connsiteY13" fmla="*/ 71438 h 181060"/>
              <a:gd name="connsiteX14" fmla="*/ 52388 w 190500"/>
              <a:gd name="connsiteY14" fmla="*/ 38100 h 181060"/>
              <a:gd name="connsiteX15" fmla="*/ 169069 w 190500"/>
              <a:gd name="connsiteY15" fmla="*/ 0 h 181060"/>
              <a:gd name="connsiteX16" fmla="*/ 190500 w 190500"/>
              <a:gd name="connsiteY16" fmla="*/ 21431 h 181060"/>
              <a:gd name="connsiteX17" fmla="*/ 190500 w 190500"/>
              <a:gd name="connsiteY17" fmla="*/ 54769 h 181060"/>
              <a:gd name="connsiteX18" fmla="*/ 169069 w 190500"/>
              <a:gd name="connsiteY18" fmla="*/ 76200 h 181060"/>
              <a:gd name="connsiteX19" fmla="*/ 154276 w 190500"/>
              <a:gd name="connsiteY19" fmla="*/ 76200 h 181060"/>
              <a:gd name="connsiteX20" fmla="*/ 130073 w 190500"/>
              <a:gd name="connsiteY20" fmla="*/ 97222 h 181060"/>
              <a:gd name="connsiteX21" fmla="*/ 116636 w 190500"/>
              <a:gd name="connsiteY21" fmla="*/ 96281 h 181060"/>
              <a:gd name="connsiteX22" fmla="*/ 114300 w 190500"/>
              <a:gd name="connsiteY22" fmla="*/ 90030 h 181060"/>
              <a:gd name="connsiteX23" fmla="*/ 114300 w 190500"/>
              <a:gd name="connsiteY23" fmla="*/ 76067 h 181060"/>
              <a:gd name="connsiteX24" fmla="*/ 95250 w 190500"/>
              <a:gd name="connsiteY24" fmla="*/ 54769 h 181060"/>
              <a:gd name="connsiteX25" fmla="*/ 95250 w 190500"/>
              <a:gd name="connsiteY25" fmla="*/ 21431 h 181060"/>
              <a:gd name="connsiteX26" fmla="*/ 116681 w 190500"/>
              <a:gd name="connsiteY26" fmla="*/ 0 h 181060"/>
              <a:gd name="connsiteX27" fmla="*/ 169069 w 190500"/>
              <a:gd name="connsiteY27" fmla="*/ 0 h 18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90500" h="181060">
                <a:moveTo>
                  <a:pt x="83344" y="114300"/>
                </a:moveTo>
                <a:cubicBezTo>
                  <a:pt x="95180" y="114300"/>
                  <a:pt x="104775" y="123895"/>
                  <a:pt x="104775" y="135731"/>
                </a:cubicBezTo>
                <a:lnTo>
                  <a:pt x="104775" y="150038"/>
                </a:lnTo>
                <a:lnTo>
                  <a:pt x="104699" y="151067"/>
                </a:lnTo>
                <a:cubicBezTo>
                  <a:pt x="101746" y="171326"/>
                  <a:pt x="83553" y="181061"/>
                  <a:pt x="53026" y="181061"/>
                </a:cubicBezTo>
                <a:cubicBezTo>
                  <a:pt x="22612" y="181061"/>
                  <a:pt x="4124" y="171440"/>
                  <a:pt x="133" y="151419"/>
                </a:cubicBezTo>
                <a:lnTo>
                  <a:pt x="0" y="150019"/>
                </a:lnTo>
                <a:lnTo>
                  <a:pt x="0" y="135731"/>
                </a:lnTo>
                <a:cubicBezTo>
                  <a:pt x="0" y="123895"/>
                  <a:pt x="9595" y="114300"/>
                  <a:pt x="21431" y="114300"/>
                </a:cubicBezTo>
                <a:lnTo>
                  <a:pt x="83344" y="114300"/>
                </a:lnTo>
                <a:close/>
                <a:moveTo>
                  <a:pt x="52388" y="38100"/>
                </a:moveTo>
                <a:cubicBezTo>
                  <a:pt x="70799" y="38100"/>
                  <a:pt x="85725" y="53026"/>
                  <a:pt x="85725" y="71438"/>
                </a:cubicBezTo>
                <a:cubicBezTo>
                  <a:pt x="85725" y="89849"/>
                  <a:pt x="70799" y="104775"/>
                  <a:pt x="52388" y="104775"/>
                </a:cubicBezTo>
                <a:cubicBezTo>
                  <a:pt x="33976" y="104775"/>
                  <a:pt x="19050" y="89849"/>
                  <a:pt x="19050" y="71438"/>
                </a:cubicBezTo>
                <a:cubicBezTo>
                  <a:pt x="19050" y="53026"/>
                  <a:pt x="33976" y="38100"/>
                  <a:pt x="52388" y="38100"/>
                </a:cubicBezTo>
                <a:close/>
                <a:moveTo>
                  <a:pt x="169069" y="0"/>
                </a:moveTo>
                <a:cubicBezTo>
                  <a:pt x="180905" y="0"/>
                  <a:pt x="190500" y="9595"/>
                  <a:pt x="190500" y="21431"/>
                </a:cubicBezTo>
                <a:lnTo>
                  <a:pt x="190500" y="54769"/>
                </a:lnTo>
                <a:cubicBezTo>
                  <a:pt x="190500" y="66605"/>
                  <a:pt x="180905" y="76200"/>
                  <a:pt x="169069" y="76200"/>
                </a:cubicBezTo>
                <a:lnTo>
                  <a:pt x="154276" y="76200"/>
                </a:lnTo>
                <a:lnTo>
                  <a:pt x="130073" y="97222"/>
                </a:lnTo>
                <a:cubicBezTo>
                  <a:pt x="126103" y="100673"/>
                  <a:pt x="120086" y="100252"/>
                  <a:pt x="116636" y="96281"/>
                </a:cubicBezTo>
                <a:cubicBezTo>
                  <a:pt x="115129" y="94547"/>
                  <a:pt x="114299" y="92328"/>
                  <a:pt x="114300" y="90030"/>
                </a:cubicBezTo>
                <a:lnTo>
                  <a:pt x="114300" y="76067"/>
                </a:lnTo>
                <a:cubicBezTo>
                  <a:pt x="103453" y="74854"/>
                  <a:pt x="95250" y="65683"/>
                  <a:pt x="95250" y="54769"/>
                </a:cubicBezTo>
                <a:lnTo>
                  <a:pt x="95250" y="21431"/>
                </a:lnTo>
                <a:cubicBezTo>
                  <a:pt x="95250" y="9595"/>
                  <a:pt x="104845" y="0"/>
                  <a:pt x="116681" y="0"/>
                </a:cubicBezTo>
                <a:lnTo>
                  <a:pt x="169069" y="0"/>
                </a:lnTo>
                <a:close/>
              </a:path>
            </a:pathLst>
          </a:custGeom>
          <a:gradFill flip="none" rotWithShape="1">
            <a:gsLst>
              <a:gs pos="47000">
                <a:srgbClr val="077BE0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40" rIns="0" bIns="45720" anchor="ctr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69540">
                    <a:srgbClr val="091F2C"/>
                  </a:gs>
                  <a:gs pos="41954">
                    <a:srgbClr val="091F2C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0" name="Rounded Rectangle 7">
            <a:extLst>
              <a:ext uri="{FF2B5EF4-FFF2-40B4-BE49-F238E27FC236}">
                <a16:creationId xmlns:a16="http://schemas.microsoft.com/office/drawing/2014/main" id="{43B7237B-B3B3-A341-0F2E-2E9DD736D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737597" y="3801974"/>
            <a:ext cx="2076243" cy="2214759"/>
          </a:xfrm>
          <a:prstGeom prst="roundRect">
            <a:avLst>
              <a:gd name="adj" fmla="val 6138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CB41665-EBAC-5713-3C95-A2140BBB2DB6}"/>
              </a:ext>
            </a:extLst>
          </p:cNvPr>
          <p:cNvSpPr txBox="1"/>
          <p:nvPr/>
        </p:nvSpPr>
        <p:spPr>
          <a:xfrm>
            <a:off x="6275495" y="5087741"/>
            <a:ext cx="471746" cy="2786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Chat</a:t>
            </a:r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777ABDEF-37B0-8090-F08D-C9C28BAC3307}"/>
              </a:ext>
            </a:extLst>
          </p:cNvPr>
          <p:cNvSpPr/>
          <p:nvPr/>
        </p:nvSpPr>
        <p:spPr>
          <a:xfrm>
            <a:off x="6192004" y="4284411"/>
            <a:ext cx="638729" cy="638805"/>
          </a:xfrm>
          <a:custGeom>
            <a:avLst/>
            <a:gdLst>
              <a:gd name="connsiteX0" fmla="*/ 30956 w 190499"/>
              <a:gd name="connsiteY0" fmla="*/ 38101 h 190522"/>
              <a:gd name="connsiteX1" fmla="*/ 121444 w 190499"/>
              <a:gd name="connsiteY1" fmla="*/ 38101 h 190522"/>
              <a:gd name="connsiteX2" fmla="*/ 152400 w 190499"/>
              <a:gd name="connsiteY2" fmla="*/ 69057 h 190522"/>
              <a:gd name="connsiteX3" fmla="*/ 152400 w 190499"/>
              <a:gd name="connsiteY3" fmla="*/ 130970 h 190522"/>
              <a:gd name="connsiteX4" fmla="*/ 152305 w 190499"/>
              <a:gd name="connsiteY4" fmla="*/ 133351 h 190522"/>
              <a:gd name="connsiteX5" fmla="*/ 121444 w 190499"/>
              <a:gd name="connsiteY5" fmla="*/ 161926 h 190522"/>
              <a:gd name="connsiteX6" fmla="*/ 82553 w 190499"/>
              <a:gd name="connsiteY6" fmla="*/ 161926 h 190522"/>
              <a:gd name="connsiteX7" fmla="*/ 47625 w 190499"/>
              <a:gd name="connsiteY7" fmla="*/ 188120 h 190522"/>
              <a:gd name="connsiteX8" fmla="*/ 28575 w 190499"/>
              <a:gd name="connsiteY8" fmla="*/ 178595 h 190522"/>
              <a:gd name="connsiteX9" fmla="*/ 28575 w 190499"/>
              <a:gd name="connsiteY9" fmla="*/ 161831 h 190522"/>
              <a:gd name="connsiteX10" fmla="*/ 0 w 190499"/>
              <a:gd name="connsiteY10" fmla="*/ 130970 h 190522"/>
              <a:gd name="connsiteX11" fmla="*/ 0 w 190499"/>
              <a:gd name="connsiteY11" fmla="*/ 69057 h 190522"/>
              <a:gd name="connsiteX12" fmla="*/ 30956 w 190499"/>
              <a:gd name="connsiteY12" fmla="*/ 38101 h 190522"/>
              <a:gd name="connsiteX13" fmla="*/ 59531 w 190499"/>
              <a:gd name="connsiteY13" fmla="*/ 0 h 190522"/>
              <a:gd name="connsiteX14" fmla="*/ 145256 w 190499"/>
              <a:gd name="connsiteY14" fmla="*/ 0 h 190522"/>
              <a:gd name="connsiteX15" fmla="*/ 190499 w 190499"/>
              <a:gd name="connsiteY15" fmla="*/ 45244 h 190522"/>
              <a:gd name="connsiteX16" fmla="*/ 190499 w 190499"/>
              <a:gd name="connsiteY16" fmla="*/ 102394 h 190522"/>
              <a:gd name="connsiteX17" fmla="*/ 161858 w 190499"/>
              <a:gd name="connsiteY17" fmla="*/ 133264 h 190522"/>
              <a:gd name="connsiteX18" fmla="*/ 161924 w 190499"/>
              <a:gd name="connsiteY18" fmla="*/ 130969 h 190522"/>
              <a:gd name="connsiteX19" fmla="*/ 161924 w 190499"/>
              <a:gd name="connsiteY19" fmla="*/ 69056 h 190522"/>
              <a:gd name="connsiteX20" fmla="*/ 121443 w 190499"/>
              <a:gd name="connsiteY20" fmla="*/ 28575 h 190522"/>
              <a:gd name="connsiteX21" fmla="*/ 30956 w 190499"/>
              <a:gd name="connsiteY21" fmla="*/ 28575 h 190522"/>
              <a:gd name="connsiteX22" fmla="*/ 28660 w 190499"/>
              <a:gd name="connsiteY22" fmla="*/ 28642 h 190522"/>
              <a:gd name="connsiteX23" fmla="*/ 59531 w 190499"/>
              <a:gd name="connsiteY23" fmla="*/ 0 h 190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0499" h="190522">
                <a:moveTo>
                  <a:pt x="30956" y="38101"/>
                </a:moveTo>
                <a:lnTo>
                  <a:pt x="121444" y="38101"/>
                </a:lnTo>
                <a:cubicBezTo>
                  <a:pt x="138540" y="38101"/>
                  <a:pt x="152400" y="51961"/>
                  <a:pt x="152400" y="69057"/>
                </a:cubicBezTo>
                <a:lnTo>
                  <a:pt x="152400" y="130970"/>
                </a:lnTo>
                <a:cubicBezTo>
                  <a:pt x="152400" y="131770"/>
                  <a:pt x="152371" y="132570"/>
                  <a:pt x="152305" y="133351"/>
                </a:cubicBezTo>
                <a:cubicBezTo>
                  <a:pt x="151061" y="149475"/>
                  <a:pt x="137615" y="161924"/>
                  <a:pt x="121444" y="161926"/>
                </a:cubicBezTo>
                <a:lnTo>
                  <a:pt x="82553" y="161926"/>
                </a:lnTo>
                <a:lnTo>
                  <a:pt x="47625" y="188120"/>
                </a:lnTo>
                <a:cubicBezTo>
                  <a:pt x="39776" y="194006"/>
                  <a:pt x="28575" y="188406"/>
                  <a:pt x="28575" y="178595"/>
                </a:cubicBezTo>
                <a:lnTo>
                  <a:pt x="28575" y="161831"/>
                </a:lnTo>
                <a:cubicBezTo>
                  <a:pt x="12451" y="160587"/>
                  <a:pt x="2" y="147141"/>
                  <a:pt x="0" y="130970"/>
                </a:cubicBezTo>
                <a:lnTo>
                  <a:pt x="0" y="69057"/>
                </a:lnTo>
                <a:cubicBezTo>
                  <a:pt x="0" y="51961"/>
                  <a:pt x="13860" y="38101"/>
                  <a:pt x="30956" y="38101"/>
                </a:cubicBezTo>
                <a:close/>
                <a:moveTo>
                  <a:pt x="59531" y="0"/>
                </a:moveTo>
                <a:lnTo>
                  <a:pt x="145256" y="0"/>
                </a:lnTo>
                <a:cubicBezTo>
                  <a:pt x="170243" y="0"/>
                  <a:pt x="190499" y="20256"/>
                  <a:pt x="190499" y="45244"/>
                </a:cubicBezTo>
                <a:lnTo>
                  <a:pt x="190499" y="102394"/>
                </a:lnTo>
                <a:cubicBezTo>
                  <a:pt x="190500" y="118593"/>
                  <a:pt x="178011" y="132053"/>
                  <a:pt x="161858" y="133264"/>
                </a:cubicBezTo>
                <a:cubicBezTo>
                  <a:pt x="161905" y="132502"/>
                  <a:pt x="161924" y="131731"/>
                  <a:pt x="161924" y="130969"/>
                </a:cubicBezTo>
                <a:lnTo>
                  <a:pt x="161924" y="69056"/>
                </a:lnTo>
                <a:cubicBezTo>
                  <a:pt x="161924" y="46699"/>
                  <a:pt x="143800" y="28575"/>
                  <a:pt x="121443" y="28575"/>
                </a:cubicBezTo>
                <a:lnTo>
                  <a:pt x="30956" y="28575"/>
                </a:lnTo>
                <a:cubicBezTo>
                  <a:pt x="30184" y="28575"/>
                  <a:pt x="29422" y="28594"/>
                  <a:pt x="28660" y="28642"/>
                </a:cubicBezTo>
                <a:cubicBezTo>
                  <a:pt x="29871" y="12488"/>
                  <a:pt x="43331" y="0"/>
                  <a:pt x="59531" y="0"/>
                </a:cubicBezTo>
                <a:close/>
              </a:path>
            </a:pathLst>
          </a:custGeom>
          <a:gradFill flip="none" rotWithShape="1">
            <a:gsLst>
              <a:gs pos="47000">
                <a:srgbClr val="077BE0"/>
              </a:gs>
              <a:gs pos="0">
                <a:srgbClr val="8DC8E8"/>
              </a:gs>
            </a:gsLst>
            <a:path path="circle">
              <a:fillToRect l="100000" t="100000"/>
            </a:path>
            <a:tileRect r="-100000" b="-100000"/>
          </a:gradFill>
          <a:effectLst>
            <a:outerShdw blurRad="63500" dist="127000" dir="2700000" algn="tl" rotWithShape="0">
              <a:srgbClr val="000000">
                <a:alpha val="49804"/>
              </a:srgbClr>
            </a:outerShdw>
          </a:effectLst>
        </p:spPr>
        <p:txBody>
          <a:bodyPr wrap="square" lIns="0" tIns="91440" rIns="0" bIns="45720" anchor="ctr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 w="3175">
                <a:noFill/>
              </a:ln>
              <a:gradFill>
                <a:gsLst>
                  <a:gs pos="69540">
                    <a:srgbClr val="091F2C"/>
                  </a:gs>
                  <a:gs pos="41954">
                    <a:srgbClr val="091F2C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980A748-39DB-2890-02A2-9155AEDFF85F}"/>
              </a:ext>
            </a:extLst>
          </p:cNvPr>
          <p:cNvCxnSpPr>
            <a:cxnSpLocks/>
          </p:cNvCxnSpPr>
          <p:nvPr/>
        </p:nvCxnSpPr>
        <p:spPr>
          <a:xfrm flipH="1">
            <a:off x="4340692" y="5369557"/>
            <a:ext cx="1250687" cy="0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74" name="Rounded Rectangle 7">
            <a:extLst>
              <a:ext uri="{FF2B5EF4-FFF2-40B4-BE49-F238E27FC236}">
                <a16:creationId xmlns:a16="http://schemas.microsoft.com/office/drawing/2014/main" id="{63AF8F74-DB2D-E450-04DC-002C62796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328035" y="4923216"/>
            <a:ext cx="1036705" cy="780335"/>
          </a:xfrm>
          <a:prstGeom prst="roundRect">
            <a:avLst>
              <a:gd name="adj" fmla="val 10262"/>
            </a:avLst>
          </a:prstGeom>
          <a:gradFill flip="none" rotWithShape="1">
            <a:gsLst>
              <a:gs pos="0">
                <a:srgbClr val="17518A"/>
              </a:gs>
              <a:gs pos="65000">
                <a:srgbClr val="243A5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63500" dist="38100" dir="2700000" algn="tl" rotWithShape="0">
              <a:prstClr val="black">
                <a:alpha val="41000"/>
              </a:prstClr>
            </a:outerShdw>
          </a:effectLst>
        </p:spPr>
        <p:txBody>
          <a:bodyPr rot="0" spcFirstLastPara="0" vertOverflow="overflow" horzOverflow="overflow" vert="horz" wrap="none" lIns="182880" tIns="146304" rIns="18360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CAE557C-037B-35EA-2D4D-D38E4DDADA4A}"/>
              </a:ext>
            </a:extLst>
          </p:cNvPr>
          <p:cNvSpPr txBox="1"/>
          <p:nvPr/>
        </p:nvSpPr>
        <p:spPr>
          <a:xfrm>
            <a:off x="3396624" y="5062560"/>
            <a:ext cx="899526" cy="5257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Large language model (LLM)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6CA6526-1B22-DA90-CA04-AC5A5D65EB10}"/>
              </a:ext>
            </a:extLst>
          </p:cNvPr>
          <p:cNvSpPr/>
          <p:nvPr/>
        </p:nvSpPr>
        <p:spPr bwMode="auto">
          <a:xfrm>
            <a:off x="5062376" y="4661332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7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B41E96B-BAA4-E909-3D22-C3935584AFA7}"/>
              </a:ext>
            </a:extLst>
          </p:cNvPr>
          <p:cNvSpPr txBox="1"/>
          <p:nvPr/>
        </p:nvSpPr>
        <p:spPr>
          <a:xfrm>
            <a:off x="4560844" y="4901867"/>
            <a:ext cx="1212287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Prompt + context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E32044E-16BF-AB76-3D57-8EA9131DD437}"/>
              </a:ext>
            </a:extLst>
          </p:cNvPr>
          <p:cNvSpPr/>
          <p:nvPr/>
        </p:nvSpPr>
        <p:spPr bwMode="auto">
          <a:xfrm>
            <a:off x="4851400" y="5652921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8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F1AAC65-780B-BE89-78D5-F73819184884}"/>
              </a:ext>
            </a:extLst>
          </p:cNvPr>
          <p:cNvSpPr txBox="1"/>
          <p:nvPr/>
        </p:nvSpPr>
        <p:spPr>
          <a:xfrm>
            <a:off x="4370532" y="5462530"/>
            <a:ext cx="1170962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Generated output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E6B516-1D5C-35BC-7F6F-C8777C417F31}"/>
              </a:ext>
            </a:extLst>
          </p:cNvPr>
          <p:cNvSpPr txBox="1"/>
          <p:nvPr/>
        </p:nvSpPr>
        <p:spPr>
          <a:xfrm>
            <a:off x="6542243" y="3413068"/>
            <a:ext cx="109609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Vector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search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EB02D28A-ED90-3FE6-B8AA-8D04B3E7E26D}"/>
              </a:ext>
            </a:extLst>
          </p:cNvPr>
          <p:cNvSpPr/>
          <p:nvPr/>
        </p:nvSpPr>
        <p:spPr bwMode="auto">
          <a:xfrm>
            <a:off x="6542243" y="3135192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6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1C3F10-0E08-52C3-4A0C-9CBB2B060FDE}"/>
              </a:ext>
            </a:extLst>
          </p:cNvPr>
          <p:cNvSpPr txBox="1"/>
          <p:nvPr/>
        </p:nvSpPr>
        <p:spPr>
          <a:xfrm>
            <a:off x="4982975" y="3401225"/>
            <a:ext cx="9946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User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query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EFBD7196-71AA-3822-76F8-26AC8163CEF8}"/>
              </a:ext>
            </a:extLst>
          </p:cNvPr>
          <p:cNvSpPr/>
          <p:nvPr/>
        </p:nvSpPr>
        <p:spPr bwMode="auto">
          <a:xfrm>
            <a:off x="5699182" y="3166260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5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8836BBE-48E3-3E0C-CC00-5CD034973F24}"/>
              </a:ext>
            </a:extLst>
          </p:cNvPr>
          <p:cNvSpPr/>
          <p:nvPr/>
        </p:nvSpPr>
        <p:spPr bwMode="auto">
          <a:xfrm>
            <a:off x="8563993" y="5265259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9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78A9D40-9E27-BF66-D842-F524EB85C9BA}"/>
              </a:ext>
            </a:extLst>
          </p:cNvPr>
          <p:cNvSpPr txBox="1"/>
          <p:nvPr/>
        </p:nvSpPr>
        <p:spPr>
          <a:xfrm>
            <a:off x="8357481" y="5505794"/>
            <a:ext cx="622249" cy="1593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Response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988DE77-6F78-9236-2AFA-8A9AC8F6B67E}"/>
              </a:ext>
            </a:extLst>
          </p:cNvPr>
          <p:cNvSpPr txBox="1"/>
          <p:nvPr/>
        </p:nvSpPr>
        <p:spPr>
          <a:xfrm>
            <a:off x="1046888" y="1872465"/>
            <a:ext cx="374980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Retrieval augmented generation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BB4F4B5B-B5B1-7101-86A2-9D547554DA34}"/>
              </a:ext>
            </a:extLst>
          </p:cNvPr>
          <p:cNvCxnSpPr>
            <a:cxnSpLocks/>
          </p:cNvCxnSpPr>
          <p:nvPr/>
        </p:nvCxnSpPr>
        <p:spPr>
          <a:xfrm>
            <a:off x="8332924" y="3451612"/>
            <a:ext cx="27250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32B7AD5E-66F2-4764-0C29-518C6C6D132B}"/>
              </a:ext>
            </a:extLst>
          </p:cNvPr>
          <p:cNvCxnSpPr>
            <a:cxnSpLocks/>
          </p:cNvCxnSpPr>
          <p:nvPr/>
        </p:nvCxnSpPr>
        <p:spPr>
          <a:xfrm>
            <a:off x="8332924" y="2823539"/>
            <a:ext cx="27250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4C84ABB5-F9B3-D6DC-1F79-057D95A40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97888" y="2443299"/>
            <a:ext cx="771955" cy="671006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4698FE4-C050-F653-FB88-98DF03D6C0BD}"/>
              </a:ext>
            </a:extLst>
          </p:cNvPr>
          <p:cNvCxnSpPr>
            <a:cxnSpLocks/>
          </p:cNvCxnSpPr>
          <p:nvPr/>
        </p:nvCxnSpPr>
        <p:spPr>
          <a:xfrm>
            <a:off x="8317544" y="3864071"/>
            <a:ext cx="2725020" cy="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  <a:prstDash val="solid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F8278BA-D002-7FCC-A29E-88C171825A4F}"/>
              </a:ext>
            </a:extLst>
          </p:cNvPr>
          <p:cNvCxnSpPr>
            <a:cxnSpLocks/>
          </p:cNvCxnSpPr>
          <p:nvPr/>
        </p:nvCxnSpPr>
        <p:spPr>
          <a:xfrm>
            <a:off x="7177395" y="3136233"/>
            <a:ext cx="0" cy="633537"/>
          </a:xfrm>
          <a:prstGeom prst="straightConnector1">
            <a:avLst/>
          </a:prstGeom>
          <a:noFill/>
          <a:ln w="31750" cap="rnd">
            <a:solidFill>
              <a:srgbClr val="8DC8E8"/>
            </a:solidFill>
            <a:headEnd type="arrow" w="lg" len="sm"/>
            <a:tailEnd type="none" w="lg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965143C-7FD8-C5A3-63F7-85E531F8059B}"/>
              </a:ext>
            </a:extLst>
          </p:cNvPr>
          <p:cNvSpPr txBox="1"/>
          <p:nvPr/>
        </p:nvSpPr>
        <p:spPr>
          <a:xfrm>
            <a:off x="6719042" y="3329923"/>
            <a:ext cx="99469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Segoe UI"/>
              </a:rPr>
              <a:t>Prompt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Segoe UI"/>
              </a:rPr>
              <a:t>history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>
                <a:solidFill>
                  <a:srgbClr val="FFFFFF"/>
                </a:solidFill>
                <a:latin typeface="Segoe UI"/>
              </a:rPr>
              <a:t>&amp;cache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9F0F9D-17D3-2C17-404E-C1C772F3207D}"/>
              </a:ext>
            </a:extLst>
          </p:cNvPr>
          <p:cNvSpPr/>
          <p:nvPr/>
        </p:nvSpPr>
        <p:spPr bwMode="auto">
          <a:xfrm>
            <a:off x="7361602" y="3108935"/>
            <a:ext cx="209225" cy="209225"/>
          </a:xfrm>
          <a:prstGeom prst="ellipse">
            <a:avLst/>
          </a:prstGeom>
          <a:solidFill>
            <a:srgbClr val="8DC8E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452135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15</Slides>
  <Notes>10</Notes>
  <HiddenSlides>6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office theme</vt:lpstr>
      <vt:lpstr>Microsoft Build 16:9 Template Dark</vt:lpstr>
      <vt:lpstr>Office Theme</vt:lpstr>
      <vt:lpstr>PowerPoint Presentation</vt:lpstr>
      <vt:lpstr>RAG applications with LangChain and Azure Cosmos DB for MongoDB</vt:lpstr>
      <vt:lpstr>Agenda</vt:lpstr>
      <vt:lpstr>What is vCore-based Azure Cosmos DB for MongoDB </vt:lpstr>
      <vt:lpstr>GenAI use cases with Azure Cosmos DB</vt:lpstr>
      <vt:lpstr>Azure OpenAI </vt:lpstr>
      <vt:lpstr>LangChain</vt:lpstr>
      <vt:lpstr>vCore-based Azure Cosmos DB for MongoDB  </vt:lpstr>
      <vt:lpstr>PowerPoint Presentation</vt:lpstr>
      <vt:lpstr>Demo</vt:lpstr>
      <vt:lpstr>Homepage screenshot</vt:lpstr>
      <vt:lpstr>Setting up a vCore cluster with Langchain</vt:lpstr>
      <vt:lpstr>Creating a HNSW vector index</vt:lpstr>
      <vt:lpstr>Homepage screenshot</vt:lpstr>
      <vt:lpstr>Learn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153</cp:revision>
  <dcterms:created xsi:type="dcterms:W3CDTF">2024-05-10T19:35:23Z</dcterms:created>
  <dcterms:modified xsi:type="dcterms:W3CDTF">2024-09-05T16:48:51Z</dcterms:modified>
</cp:coreProperties>
</file>